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58" r:id="rId3"/>
    <p:sldId id="256" r:id="rId4"/>
    <p:sldId id="264" r:id="rId5"/>
    <p:sldId id="266" r:id="rId6"/>
    <p:sldId id="265" r:id="rId7"/>
    <p:sldId id="263" r:id="rId8"/>
  </p:sldIdLst>
  <p:sldSz cx="9144000" cy="6858000" type="screen4x3"/>
  <p:notesSz cx="7086600" cy="9372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F2495B7-ACD5-4113-B2F8-F23C3CC34DD1}" type="datetimeFigureOut">
              <a:rPr lang="en-US"/>
              <a:pPr>
                <a:defRPr/>
              </a:pPr>
              <a:t>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71575"/>
            <a:ext cx="4219575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10088"/>
            <a:ext cx="5670550" cy="3690937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990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990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D70613D-5DC6-4E74-BF93-C379EA317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632C2-1CCB-45A2-8AAA-9ED8502A34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3490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DC660-7E56-42E7-BD65-962B2FD15E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42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72209-D02A-4140-8BBD-FD3A3201BD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6741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EE54E-CD6B-4422-BEE9-CCF0BEFB6E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39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66478-ECCC-4C48-B784-EDB3054F6A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97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E7C71-7BF7-4350-B30E-B534B01E89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489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30DFB-BAEB-4736-AB2A-9584EBFDC1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025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D6D50-4C0A-4EF9-845E-BB83C67D31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50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F7CB0-E2D2-4162-B321-C7F2D6BC91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18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9A738-A389-42BB-95DD-C65A3456AE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88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0541A-1E81-4A77-BD46-7589116A98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15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B89D8-941D-4833-A0CE-45E10AB4EC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753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27527461-B7B7-45CE-BEAB-645E57FBCF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 txBox="1">
            <a:spLocks noChangeArrowheads="1"/>
          </p:cNvSpPr>
          <p:nvPr/>
        </p:nvSpPr>
        <p:spPr bwMode="auto">
          <a:xfrm>
            <a:off x="914400" y="29051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2"/>
                </a:solidFill>
              </a:rPr>
              <a:t>NORTH SALEM CENTRAL SCHOOL DISTRICT</a:t>
            </a: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3265488" y="2460625"/>
            <a:ext cx="210185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Superintendent of Schools</a:t>
            </a:r>
          </a:p>
        </p:txBody>
      </p:sp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19050" y="4189413"/>
            <a:ext cx="868363" cy="638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00"/>
              <a:t>Asst Sup of PPS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700"/>
          </a:p>
        </p:txBody>
      </p:sp>
      <p:sp>
        <p:nvSpPr>
          <p:cNvPr id="4101" name="Rectangle 9"/>
          <p:cNvSpPr txBox="1">
            <a:spLocks noChangeArrowheads="1"/>
          </p:cNvSpPr>
          <p:nvPr/>
        </p:nvSpPr>
        <p:spPr bwMode="auto">
          <a:xfrm>
            <a:off x="3276600" y="1371600"/>
            <a:ext cx="2101850" cy="612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Board of Education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914400" y="4181475"/>
            <a:ext cx="796925" cy="633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00"/>
              <a:t>Dir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00"/>
              <a:t>Inst &amp; HR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7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900"/>
          </a:p>
        </p:txBody>
      </p:sp>
      <p:sp>
        <p:nvSpPr>
          <p:cNvPr id="4103" name="Rectangle 14"/>
          <p:cNvSpPr>
            <a:spLocks noChangeArrowheads="1"/>
          </p:cNvSpPr>
          <p:nvPr/>
        </p:nvSpPr>
        <p:spPr bwMode="auto">
          <a:xfrm>
            <a:off x="1738313" y="4181475"/>
            <a:ext cx="879475" cy="623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00"/>
              <a:t>Dir of Bus Admin</a:t>
            </a:r>
          </a:p>
        </p:txBody>
      </p:sp>
      <p:sp>
        <p:nvSpPr>
          <p:cNvPr id="4104" name="Rectangle 15"/>
          <p:cNvSpPr>
            <a:spLocks noChangeArrowheads="1"/>
          </p:cNvSpPr>
          <p:nvPr/>
        </p:nvSpPr>
        <p:spPr bwMode="auto">
          <a:xfrm>
            <a:off x="5367338" y="4189413"/>
            <a:ext cx="850900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00"/>
              <a:t>Principal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00"/>
              <a:t>MS/HS</a:t>
            </a:r>
          </a:p>
        </p:txBody>
      </p:sp>
      <p:sp>
        <p:nvSpPr>
          <p:cNvPr id="4105" name="Rectangle 16"/>
          <p:cNvSpPr>
            <a:spLocks noChangeArrowheads="1"/>
          </p:cNvSpPr>
          <p:nvPr/>
        </p:nvSpPr>
        <p:spPr bwMode="auto">
          <a:xfrm>
            <a:off x="6240463" y="4181475"/>
            <a:ext cx="896937" cy="636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00"/>
              <a:t>Principal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00"/>
              <a:t>PQ Elementary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700"/>
          </a:p>
        </p:txBody>
      </p:sp>
      <p:cxnSp>
        <p:nvCxnSpPr>
          <p:cNvPr id="4106" name="AutoShape 20"/>
          <p:cNvCxnSpPr>
            <a:cxnSpLocks noChangeShapeType="1"/>
          </p:cNvCxnSpPr>
          <p:nvPr/>
        </p:nvCxnSpPr>
        <p:spPr bwMode="auto">
          <a:xfrm>
            <a:off x="3962400" y="2819400"/>
            <a:ext cx="1588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7" name="AutoShape 26"/>
          <p:cNvCxnSpPr>
            <a:cxnSpLocks noChangeShapeType="1"/>
          </p:cNvCxnSpPr>
          <p:nvPr/>
        </p:nvCxnSpPr>
        <p:spPr bwMode="auto">
          <a:xfrm flipH="1">
            <a:off x="447675" y="3892550"/>
            <a:ext cx="4645025" cy="111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8" name="AutoShape 28"/>
          <p:cNvCxnSpPr>
            <a:cxnSpLocks noChangeShapeType="1"/>
            <a:endCxn id="4100" idx="0"/>
          </p:cNvCxnSpPr>
          <p:nvPr/>
        </p:nvCxnSpPr>
        <p:spPr bwMode="auto">
          <a:xfrm flipH="1">
            <a:off x="454025" y="3883025"/>
            <a:ext cx="9525" cy="3063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9" name="AutoShape 29"/>
          <p:cNvCxnSpPr>
            <a:cxnSpLocks noChangeShapeType="1"/>
          </p:cNvCxnSpPr>
          <p:nvPr/>
        </p:nvCxnSpPr>
        <p:spPr bwMode="auto">
          <a:xfrm>
            <a:off x="1352550" y="3902075"/>
            <a:ext cx="0" cy="304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10" name="AutoShape 30"/>
          <p:cNvCxnSpPr>
            <a:cxnSpLocks noChangeShapeType="1"/>
          </p:cNvCxnSpPr>
          <p:nvPr/>
        </p:nvCxnSpPr>
        <p:spPr bwMode="auto">
          <a:xfrm flipH="1">
            <a:off x="2187575" y="3902075"/>
            <a:ext cx="0" cy="304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11" name="AutoShape 31"/>
          <p:cNvCxnSpPr>
            <a:cxnSpLocks noChangeShapeType="1"/>
          </p:cNvCxnSpPr>
          <p:nvPr/>
        </p:nvCxnSpPr>
        <p:spPr bwMode="auto">
          <a:xfrm flipH="1">
            <a:off x="3965575" y="3859213"/>
            <a:ext cx="0" cy="3476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12" name="AutoShape 35"/>
          <p:cNvCxnSpPr>
            <a:cxnSpLocks noChangeShapeType="1"/>
          </p:cNvCxnSpPr>
          <p:nvPr/>
        </p:nvCxnSpPr>
        <p:spPr bwMode="auto">
          <a:xfrm>
            <a:off x="4327525" y="2001838"/>
            <a:ext cx="0" cy="444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3" name="Text Box 43"/>
          <p:cNvSpPr txBox="1">
            <a:spLocks noChangeArrowheads="1"/>
          </p:cNvSpPr>
          <p:nvPr/>
        </p:nvSpPr>
        <p:spPr bwMode="auto">
          <a:xfrm>
            <a:off x="7467600" y="6096000"/>
            <a:ext cx="1219200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January 2022</a:t>
            </a:r>
          </a:p>
        </p:txBody>
      </p:sp>
      <p:sp>
        <p:nvSpPr>
          <p:cNvPr id="4114" name="Rectangle 17"/>
          <p:cNvSpPr>
            <a:spLocks noChangeArrowheads="1"/>
          </p:cNvSpPr>
          <p:nvPr/>
        </p:nvSpPr>
        <p:spPr bwMode="auto">
          <a:xfrm>
            <a:off x="7996238" y="4181475"/>
            <a:ext cx="903287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00"/>
              <a:t>Assist Principal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00"/>
              <a:t>PQ Elementary</a:t>
            </a:r>
          </a:p>
        </p:txBody>
      </p:sp>
      <p:sp>
        <p:nvSpPr>
          <p:cNvPr id="4115" name="Rectangle 14"/>
          <p:cNvSpPr>
            <a:spLocks noChangeArrowheads="1"/>
          </p:cNvSpPr>
          <p:nvPr/>
        </p:nvSpPr>
        <p:spPr bwMode="auto">
          <a:xfrm>
            <a:off x="3573463" y="4189413"/>
            <a:ext cx="931862" cy="61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00"/>
              <a:t>Dir of K-12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00"/>
              <a:t>Phys Ed,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00"/>
              <a:t>Health &amp; Athletics</a:t>
            </a:r>
          </a:p>
        </p:txBody>
      </p:sp>
      <p:cxnSp>
        <p:nvCxnSpPr>
          <p:cNvPr id="4116" name="AutoShape 12"/>
          <p:cNvCxnSpPr>
            <a:cxnSpLocks noChangeShapeType="1"/>
          </p:cNvCxnSpPr>
          <p:nvPr/>
        </p:nvCxnSpPr>
        <p:spPr bwMode="auto">
          <a:xfrm>
            <a:off x="5067300" y="3889375"/>
            <a:ext cx="3543300" cy="12700"/>
          </a:xfrm>
          <a:prstGeom prst="straightConnector1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17" name="AutoShape 12"/>
          <p:cNvCxnSpPr>
            <a:cxnSpLocks noChangeShapeType="1"/>
          </p:cNvCxnSpPr>
          <p:nvPr/>
        </p:nvCxnSpPr>
        <p:spPr bwMode="auto">
          <a:xfrm flipV="1">
            <a:off x="5056188" y="3910013"/>
            <a:ext cx="3175" cy="288925"/>
          </a:xfrm>
          <a:prstGeom prst="straightConnector1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18" name="AutoShape 12"/>
          <p:cNvCxnSpPr>
            <a:cxnSpLocks noChangeShapeType="1"/>
          </p:cNvCxnSpPr>
          <p:nvPr/>
        </p:nvCxnSpPr>
        <p:spPr bwMode="auto">
          <a:xfrm flipV="1">
            <a:off x="6630988" y="3895725"/>
            <a:ext cx="3175" cy="287338"/>
          </a:xfrm>
          <a:prstGeom prst="straightConnector1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19" name="AutoShape 12"/>
          <p:cNvCxnSpPr>
            <a:cxnSpLocks noChangeShapeType="1"/>
          </p:cNvCxnSpPr>
          <p:nvPr/>
        </p:nvCxnSpPr>
        <p:spPr bwMode="auto">
          <a:xfrm flipV="1">
            <a:off x="5867400" y="3865563"/>
            <a:ext cx="3175" cy="287337"/>
          </a:xfrm>
          <a:prstGeom prst="straightConnector1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20" name="AutoShape 12"/>
          <p:cNvCxnSpPr>
            <a:cxnSpLocks noChangeShapeType="1"/>
          </p:cNvCxnSpPr>
          <p:nvPr/>
        </p:nvCxnSpPr>
        <p:spPr bwMode="auto">
          <a:xfrm flipH="1" flipV="1">
            <a:off x="7559675" y="3895725"/>
            <a:ext cx="0" cy="234950"/>
          </a:xfrm>
          <a:prstGeom prst="straightConnector1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1" name="Rectangle 20"/>
          <p:cNvSpPr>
            <a:spLocks noChangeArrowheads="1"/>
          </p:cNvSpPr>
          <p:nvPr/>
        </p:nvSpPr>
        <p:spPr bwMode="auto">
          <a:xfrm>
            <a:off x="312738" y="5738813"/>
            <a:ext cx="1744662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/>
              <a:t>Grid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___ </a:t>
            </a:r>
            <a:r>
              <a:rPr lang="en-US" altLang="en-US" sz="800"/>
              <a:t>Direct Supervisor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/>
              <a:t>        Contributing Supervisor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….. </a:t>
            </a:r>
            <a:r>
              <a:rPr lang="en-US" altLang="en-US" sz="800"/>
              <a:t>Co-Supervisor</a:t>
            </a:r>
          </a:p>
        </p:txBody>
      </p:sp>
      <p:sp>
        <p:nvSpPr>
          <p:cNvPr id="4122" name="Line 23"/>
          <p:cNvSpPr>
            <a:spLocks noChangeShapeType="1"/>
          </p:cNvSpPr>
          <p:nvPr/>
        </p:nvSpPr>
        <p:spPr bwMode="auto">
          <a:xfrm flipH="1" flipV="1">
            <a:off x="382588" y="6096000"/>
            <a:ext cx="20161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23" name="AutoShape 25"/>
          <p:cNvCxnSpPr>
            <a:cxnSpLocks noChangeShapeType="1"/>
          </p:cNvCxnSpPr>
          <p:nvPr/>
        </p:nvCxnSpPr>
        <p:spPr bwMode="auto">
          <a:xfrm>
            <a:off x="4321175" y="3181350"/>
            <a:ext cx="4763" cy="708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>
          <a:xfrm>
            <a:off x="5345113" y="2759075"/>
            <a:ext cx="1398587" cy="127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565900" y="2403475"/>
            <a:ext cx="1323975" cy="7366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Secretary to Superintendent</a:t>
            </a:r>
          </a:p>
        </p:txBody>
      </p:sp>
      <p:cxnSp>
        <p:nvCxnSpPr>
          <p:cNvPr id="31" name="Straight Connector 30"/>
          <p:cNvCxnSpPr>
            <a:stCxn id="4101" idx="3"/>
          </p:cNvCxnSpPr>
          <p:nvPr/>
        </p:nvCxnSpPr>
        <p:spPr>
          <a:xfrm flipV="1">
            <a:off x="5378450" y="1677988"/>
            <a:ext cx="13081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565900" y="1285875"/>
            <a:ext cx="1323975" cy="7493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District Clerk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H="1" flipV="1">
            <a:off x="3146425" y="4144963"/>
            <a:ext cx="84138" cy="61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065463" y="3892550"/>
            <a:ext cx="7937" cy="3508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636838" y="4189413"/>
            <a:ext cx="909637" cy="6159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00" dirty="0">
                <a:solidFill>
                  <a:schemeClr val="tx1"/>
                </a:solidFill>
              </a:rPr>
              <a:t>Dir of </a:t>
            </a:r>
            <a:r>
              <a:rPr lang="en-US" sz="700" dirty="0" err="1">
                <a:solidFill>
                  <a:schemeClr val="tx1"/>
                </a:solidFill>
              </a:rPr>
              <a:t>Fac</a:t>
            </a:r>
            <a:r>
              <a:rPr lang="en-US" sz="700" dirty="0">
                <a:solidFill>
                  <a:schemeClr val="tx1"/>
                </a:solidFill>
              </a:rPr>
              <a:t> &amp; Trans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510088" y="4181475"/>
            <a:ext cx="835025" cy="6302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700" dirty="0">
                <a:solidFill>
                  <a:schemeClr val="tx1"/>
                </a:solidFill>
              </a:rPr>
              <a:t>Coordinator of PPS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8610600" y="3910013"/>
            <a:ext cx="0" cy="234950"/>
          </a:xfrm>
          <a:prstGeom prst="line">
            <a:avLst/>
          </a:prstGeom>
          <a:ln w="25400" cap="rnd">
            <a:prstDash val="sysDot"/>
            <a:rou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7110413" y="4181475"/>
            <a:ext cx="914400" cy="62388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00"/>
              <a:t>Assist Principal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00"/>
              <a:t>MS/HS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SmartArt Placeholder 2054"/>
          <p:cNvGrpSpPr>
            <a:grpSpLocks noChangeAspect="1"/>
          </p:cNvGrpSpPr>
          <p:nvPr/>
        </p:nvGrpSpPr>
        <p:grpSpPr bwMode="auto">
          <a:xfrm>
            <a:off x="3175" y="1414463"/>
            <a:ext cx="8534400" cy="4967287"/>
            <a:chOff x="288" y="1017"/>
            <a:chExt cx="6910" cy="2016"/>
          </a:xfrm>
        </p:grpSpPr>
        <p:cxnSp>
          <p:nvCxnSpPr>
            <p:cNvPr id="5126" name="_s1028"/>
            <p:cNvCxnSpPr>
              <a:cxnSpLocks noChangeShapeType="1"/>
              <a:stCxn id="5148" idx="3"/>
              <a:endCxn id="5139" idx="2"/>
            </p:cNvCxnSpPr>
            <p:nvPr/>
          </p:nvCxnSpPr>
          <p:spPr bwMode="auto">
            <a:xfrm flipV="1">
              <a:off x="1584" y="216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7" name="_s1029"/>
            <p:cNvCxnSpPr>
              <a:cxnSpLocks noChangeShapeType="1"/>
              <a:stCxn id="5147" idx="3"/>
              <a:endCxn id="5139" idx="2"/>
            </p:cNvCxnSpPr>
            <p:nvPr/>
          </p:nvCxnSpPr>
          <p:spPr bwMode="auto">
            <a:xfrm flipV="1">
              <a:off x="1584" y="216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8" name="_s1030"/>
            <p:cNvCxnSpPr>
              <a:cxnSpLocks noChangeShapeType="1"/>
              <a:stCxn id="5146" idx="0"/>
              <a:endCxn id="5137" idx="2"/>
            </p:cNvCxnSpPr>
            <p:nvPr/>
          </p:nvCxnSpPr>
          <p:spPr bwMode="auto">
            <a:xfrm rot="5400000" flipH="1">
              <a:off x="4967" y="81"/>
              <a:ext cx="576" cy="3023"/>
            </a:xfrm>
            <a:prstGeom prst="bentConnector3">
              <a:avLst>
                <a:gd name="adj1" fmla="val 805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9" name="_s1031"/>
            <p:cNvCxnSpPr>
              <a:cxnSpLocks noChangeShapeType="1"/>
              <a:stCxn id="5145" idx="0"/>
              <a:endCxn id="5137" idx="2"/>
            </p:cNvCxnSpPr>
            <p:nvPr/>
          </p:nvCxnSpPr>
          <p:spPr bwMode="auto">
            <a:xfrm rot="5400000" flipH="1">
              <a:off x="4463" y="585"/>
              <a:ext cx="576" cy="2015"/>
            </a:xfrm>
            <a:prstGeom prst="bentConnector3">
              <a:avLst>
                <a:gd name="adj1" fmla="val 805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30" name="_s1032"/>
            <p:cNvCxnSpPr>
              <a:cxnSpLocks noChangeShapeType="1"/>
              <a:stCxn id="5144" idx="0"/>
              <a:endCxn id="5137" idx="2"/>
            </p:cNvCxnSpPr>
            <p:nvPr/>
          </p:nvCxnSpPr>
          <p:spPr bwMode="auto">
            <a:xfrm rot="5400000" flipH="1">
              <a:off x="3960" y="1088"/>
              <a:ext cx="576" cy="1009"/>
            </a:xfrm>
            <a:prstGeom prst="bentConnector3">
              <a:avLst>
                <a:gd name="adj1" fmla="val 805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31" name="_s1033"/>
            <p:cNvCxnSpPr>
              <a:cxnSpLocks noChangeShapeType="1"/>
              <a:stCxn id="5143" idx="1"/>
              <a:endCxn id="5137" idx="2"/>
            </p:cNvCxnSpPr>
            <p:nvPr/>
          </p:nvCxnSpPr>
          <p:spPr bwMode="auto">
            <a:xfrm rot="10800000">
              <a:off x="3743" y="1305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32" name="_s1034"/>
            <p:cNvCxnSpPr>
              <a:cxnSpLocks noChangeShapeType="1"/>
              <a:stCxn id="5142" idx="3"/>
              <a:endCxn id="5137" idx="2"/>
            </p:cNvCxnSpPr>
            <p:nvPr/>
          </p:nvCxnSpPr>
          <p:spPr bwMode="auto">
            <a:xfrm flipV="1">
              <a:off x="3599" y="1305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33" name="_s1035"/>
            <p:cNvCxnSpPr>
              <a:cxnSpLocks noChangeShapeType="1"/>
              <a:stCxn id="5141" idx="0"/>
              <a:endCxn id="5137" idx="2"/>
            </p:cNvCxnSpPr>
            <p:nvPr/>
          </p:nvCxnSpPr>
          <p:spPr bwMode="auto">
            <a:xfrm rot="5400000" flipH="1">
              <a:off x="3456" y="1592"/>
              <a:ext cx="576" cy="1"/>
            </a:xfrm>
            <a:prstGeom prst="bentConnector3">
              <a:avLst>
                <a:gd name="adj1" fmla="val 805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34" name="_s1036"/>
            <p:cNvCxnSpPr>
              <a:cxnSpLocks noChangeShapeType="1"/>
              <a:stCxn id="5140" idx="0"/>
              <a:endCxn id="5137" idx="2"/>
            </p:cNvCxnSpPr>
            <p:nvPr/>
          </p:nvCxnSpPr>
          <p:spPr bwMode="auto">
            <a:xfrm rot="-5400000">
              <a:off x="2952" y="1090"/>
              <a:ext cx="576" cy="1006"/>
            </a:xfrm>
            <a:prstGeom prst="bentConnector3">
              <a:avLst>
                <a:gd name="adj1" fmla="val 805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35" name="_s1037"/>
            <p:cNvCxnSpPr>
              <a:cxnSpLocks noChangeShapeType="1"/>
              <a:stCxn id="5139" idx="0"/>
              <a:endCxn id="5137" idx="2"/>
            </p:cNvCxnSpPr>
            <p:nvPr/>
          </p:nvCxnSpPr>
          <p:spPr bwMode="auto">
            <a:xfrm rot="-5400000">
              <a:off x="2448" y="585"/>
              <a:ext cx="576" cy="2015"/>
            </a:xfrm>
            <a:prstGeom prst="bentConnector3">
              <a:avLst>
                <a:gd name="adj1" fmla="val 805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36" name="_s1038"/>
            <p:cNvCxnSpPr>
              <a:cxnSpLocks noChangeShapeType="1"/>
              <a:stCxn id="5138" idx="0"/>
              <a:endCxn id="5137" idx="2"/>
            </p:cNvCxnSpPr>
            <p:nvPr/>
          </p:nvCxnSpPr>
          <p:spPr bwMode="auto">
            <a:xfrm rot="-5400000">
              <a:off x="1944" y="81"/>
              <a:ext cx="576" cy="3023"/>
            </a:xfrm>
            <a:prstGeom prst="bentConnector3">
              <a:avLst>
                <a:gd name="adj1" fmla="val 805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37" name="_s1039"/>
            <p:cNvSpPr>
              <a:spLocks noChangeArrowheads="1"/>
            </p:cNvSpPr>
            <p:nvPr/>
          </p:nvSpPr>
          <p:spPr bwMode="auto">
            <a:xfrm>
              <a:off x="3311" y="101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900"/>
                <a:t>Director of School Facilities, Buildings, Grounds &amp; Transportation</a:t>
              </a:r>
            </a:p>
          </p:txBody>
        </p:sp>
        <p:sp>
          <p:nvSpPr>
            <p:cNvPr id="5138" name="_s1040"/>
            <p:cNvSpPr>
              <a:spLocks noChangeArrowheads="1"/>
            </p:cNvSpPr>
            <p:nvPr/>
          </p:nvSpPr>
          <p:spPr bwMode="auto">
            <a:xfrm>
              <a:off x="288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000"/>
                <a:t>CSE/CPSE</a:t>
              </a:r>
            </a:p>
            <a:p>
              <a:pPr algn="ctr" eaLnBrk="1" hangingPunct="1"/>
              <a:r>
                <a:rPr lang="en-US" altLang="en-US" sz="1000"/>
                <a:t>Coordinator</a:t>
              </a:r>
            </a:p>
          </p:txBody>
        </p:sp>
        <p:sp>
          <p:nvSpPr>
            <p:cNvPr id="5139" name="_s1041"/>
            <p:cNvSpPr>
              <a:spLocks noChangeArrowheads="1"/>
            </p:cNvSpPr>
            <p:nvPr/>
          </p:nvSpPr>
          <p:spPr bwMode="auto">
            <a:xfrm>
              <a:off x="1296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000"/>
                <a:t>Counseling</a:t>
              </a:r>
            </a:p>
            <a:p>
              <a:pPr algn="ctr" eaLnBrk="1" hangingPunct="1"/>
              <a:r>
                <a:rPr lang="en-US" altLang="en-US" sz="1000"/>
                <a:t>Office </a:t>
              </a:r>
            </a:p>
            <a:p>
              <a:pPr algn="ctr" eaLnBrk="1" hangingPunct="1"/>
              <a:r>
                <a:rPr lang="en-US" altLang="en-US" sz="1000"/>
                <a:t>Staff</a:t>
              </a:r>
            </a:p>
          </p:txBody>
        </p:sp>
        <p:sp>
          <p:nvSpPr>
            <p:cNvPr id="5140" name="_s1042"/>
            <p:cNvSpPr>
              <a:spLocks noChangeArrowheads="1"/>
            </p:cNvSpPr>
            <p:nvPr/>
          </p:nvSpPr>
          <p:spPr bwMode="auto">
            <a:xfrm>
              <a:off x="2304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000"/>
                <a:t>Psychologists</a:t>
              </a:r>
            </a:p>
            <a:p>
              <a:pPr algn="ctr" eaLnBrk="1" hangingPunct="1"/>
              <a:endParaRPr lang="en-US" altLang="en-US" sz="1000"/>
            </a:p>
          </p:txBody>
        </p:sp>
        <p:sp>
          <p:nvSpPr>
            <p:cNvPr id="5141" name="_s1043"/>
            <p:cNvSpPr>
              <a:spLocks noChangeArrowheads="1"/>
            </p:cNvSpPr>
            <p:nvPr/>
          </p:nvSpPr>
          <p:spPr bwMode="auto">
            <a:xfrm>
              <a:off x="3312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000"/>
                <a:t>Occupational</a:t>
              </a:r>
            </a:p>
            <a:p>
              <a:pPr algn="ctr" eaLnBrk="1" hangingPunct="1"/>
              <a:r>
                <a:rPr lang="en-US" altLang="en-US" sz="1000"/>
                <a:t>Therapist</a:t>
              </a:r>
            </a:p>
          </p:txBody>
        </p:sp>
        <p:sp>
          <p:nvSpPr>
            <p:cNvPr id="5142" name="_s1044"/>
            <p:cNvSpPr>
              <a:spLocks noChangeArrowheads="1"/>
            </p:cNvSpPr>
            <p:nvPr/>
          </p:nvSpPr>
          <p:spPr bwMode="auto">
            <a:xfrm>
              <a:off x="2736" y="1449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000"/>
                <a:t>Secretary to School</a:t>
              </a:r>
            </a:p>
            <a:p>
              <a:pPr algn="ctr" eaLnBrk="1" hangingPunct="1"/>
              <a:r>
                <a:rPr lang="en-US" altLang="en-US" sz="1000"/>
                <a:t> Administrator</a:t>
              </a:r>
            </a:p>
          </p:txBody>
        </p:sp>
        <p:sp>
          <p:nvSpPr>
            <p:cNvPr id="5143" name="_s1045"/>
            <p:cNvSpPr>
              <a:spLocks noChangeArrowheads="1"/>
            </p:cNvSpPr>
            <p:nvPr/>
          </p:nvSpPr>
          <p:spPr bwMode="auto">
            <a:xfrm>
              <a:off x="3887" y="1449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000"/>
                <a:t>Senior </a:t>
              </a:r>
            </a:p>
            <a:p>
              <a:pPr algn="ctr" eaLnBrk="1" hangingPunct="1"/>
              <a:r>
                <a:rPr lang="en-US" altLang="en-US" sz="1000"/>
                <a:t>Office Assistant</a:t>
              </a:r>
            </a:p>
            <a:p>
              <a:pPr algn="ctr" eaLnBrk="1" hangingPunct="1"/>
              <a:endParaRPr lang="en-US" altLang="en-US" sz="1000"/>
            </a:p>
          </p:txBody>
        </p:sp>
        <p:sp>
          <p:nvSpPr>
            <p:cNvPr id="5144" name="_s1046"/>
            <p:cNvSpPr>
              <a:spLocks noChangeArrowheads="1"/>
            </p:cNvSpPr>
            <p:nvPr/>
          </p:nvSpPr>
          <p:spPr bwMode="auto">
            <a:xfrm>
              <a:off x="4320" y="1881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000"/>
                <a:t>Speech/Lang</a:t>
              </a:r>
            </a:p>
            <a:p>
              <a:pPr algn="ctr" eaLnBrk="1" hangingPunct="1"/>
              <a:r>
                <a:rPr lang="en-US" altLang="en-US" sz="1000"/>
                <a:t>Therapist</a:t>
              </a:r>
            </a:p>
            <a:p>
              <a:pPr algn="ctr" eaLnBrk="1" hangingPunct="1"/>
              <a:r>
                <a:rPr lang="en-US" altLang="en-US" sz="1000"/>
                <a:t>Staff</a:t>
              </a:r>
            </a:p>
          </p:txBody>
        </p:sp>
        <p:sp>
          <p:nvSpPr>
            <p:cNvPr id="5145" name="_s1047"/>
            <p:cNvSpPr>
              <a:spLocks noChangeArrowheads="1"/>
            </p:cNvSpPr>
            <p:nvPr/>
          </p:nvSpPr>
          <p:spPr bwMode="auto">
            <a:xfrm>
              <a:off x="5327" y="1881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000"/>
                <a:t>Nurse/Health</a:t>
              </a:r>
            </a:p>
            <a:p>
              <a:pPr algn="ctr" eaLnBrk="1" hangingPunct="1"/>
              <a:r>
                <a:rPr lang="en-US" altLang="en-US" sz="1000"/>
                <a:t>Staff</a:t>
              </a:r>
            </a:p>
          </p:txBody>
        </p:sp>
        <p:sp>
          <p:nvSpPr>
            <p:cNvPr id="5146" name="_s1048"/>
            <p:cNvSpPr>
              <a:spLocks noChangeArrowheads="1"/>
            </p:cNvSpPr>
            <p:nvPr/>
          </p:nvSpPr>
          <p:spPr bwMode="auto">
            <a:xfrm>
              <a:off x="6334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000"/>
                <a:t>Special Ed</a:t>
              </a:r>
            </a:p>
            <a:p>
              <a:pPr algn="ctr" eaLnBrk="1" hangingPunct="1"/>
              <a:r>
                <a:rPr lang="en-US" altLang="en-US" sz="1000"/>
                <a:t>Teaching</a:t>
              </a:r>
            </a:p>
            <a:p>
              <a:pPr algn="ctr" eaLnBrk="1" hangingPunct="1"/>
              <a:r>
                <a:rPr lang="en-US" altLang="en-US" sz="1000"/>
                <a:t>Staff</a:t>
              </a:r>
            </a:p>
          </p:txBody>
        </p:sp>
        <p:sp>
          <p:nvSpPr>
            <p:cNvPr id="5147" name="_s1049"/>
            <p:cNvSpPr>
              <a:spLocks noChangeArrowheads="1"/>
            </p:cNvSpPr>
            <p:nvPr/>
          </p:nvSpPr>
          <p:spPr bwMode="auto">
            <a:xfrm>
              <a:off x="721" y="2313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000"/>
                <a:t>Senior Office</a:t>
              </a:r>
            </a:p>
            <a:p>
              <a:pPr algn="ctr" eaLnBrk="1" hangingPunct="1"/>
              <a:r>
                <a:rPr lang="en-US" altLang="en-US" sz="1000"/>
                <a:t>Assistant</a:t>
              </a:r>
            </a:p>
          </p:txBody>
        </p:sp>
        <p:sp>
          <p:nvSpPr>
            <p:cNvPr id="5148" name="_s1050"/>
            <p:cNvSpPr>
              <a:spLocks noChangeArrowheads="1"/>
            </p:cNvSpPr>
            <p:nvPr/>
          </p:nvSpPr>
          <p:spPr bwMode="auto">
            <a:xfrm>
              <a:off x="721" y="2745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000"/>
                <a:t>Senior Office  </a:t>
              </a:r>
            </a:p>
            <a:p>
              <a:pPr algn="ctr" eaLnBrk="1" hangingPunct="1"/>
              <a:r>
                <a:rPr lang="en-US" altLang="en-US" sz="1000"/>
                <a:t>Assistant </a:t>
              </a:r>
            </a:p>
          </p:txBody>
        </p:sp>
      </p:grpSp>
      <p:sp>
        <p:nvSpPr>
          <p:cNvPr id="5123" name="Text Box 51"/>
          <p:cNvSpPr txBox="1">
            <a:spLocks noChangeArrowheads="1"/>
          </p:cNvSpPr>
          <p:nvPr/>
        </p:nvSpPr>
        <p:spPr bwMode="auto">
          <a:xfrm>
            <a:off x="914400" y="1027113"/>
            <a:ext cx="160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5124" name="Rectangle 52"/>
          <p:cNvSpPr>
            <a:spLocks noChangeArrowheads="1"/>
          </p:cNvSpPr>
          <p:nvPr/>
        </p:nvSpPr>
        <p:spPr bwMode="auto">
          <a:xfrm>
            <a:off x="3048000" y="1371600"/>
            <a:ext cx="2819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Assistant Superintendent for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Pupil Personnel Services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57400" y="152400"/>
            <a:ext cx="4800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NORTH SALEM CENTRAL SCHOOL DISTRICT</a:t>
            </a:r>
            <a:br>
              <a:rPr lang="en-US" altLang="en-US" sz="1600"/>
            </a:br>
            <a:r>
              <a:rPr lang="en-US" altLang="en-US" sz="1600"/>
              <a:t>PUPIL PERSONNEL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991600" cy="533400"/>
          </a:xfrm>
        </p:spPr>
        <p:txBody>
          <a:bodyPr/>
          <a:lstStyle/>
          <a:p>
            <a:pPr eaLnBrk="1" hangingPunct="1"/>
            <a:r>
              <a:rPr lang="en-US" altLang="en-US" sz="1600" b="1" smtClean="0"/>
              <a:t>NORTH SALEM CENTRAL SCHOOL DISTRICT</a:t>
            </a:r>
            <a:br>
              <a:rPr lang="en-US" altLang="en-US" sz="1600" b="1" smtClean="0"/>
            </a:br>
            <a:r>
              <a:rPr lang="en-US" altLang="en-US" sz="1600" b="1" smtClean="0"/>
              <a:t>BUSINESS OFFICE</a:t>
            </a:r>
            <a:br>
              <a:rPr lang="en-US" altLang="en-US" sz="1600" b="1" smtClean="0"/>
            </a:br>
            <a:endParaRPr lang="en-US" altLang="en-US" sz="1600" b="1" smtClean="0"/>
          </a:p>
        </p:txBody>
      </p:sp>
      <p:grpSp>
        <p:nvGrpSpPr>
          <p:cNvPr id="6147" name="SmartArt Placeholder 2054"/>
          <p:cNvGrpSpPr>
            <a:grpSpLocks noChangeAspect="1"/>
          </p:cNvGrpSpPr>
          <p:nvPr/>
        </p:nvGrpSpPr>
        <p:grpSpPr bwMode="auto">
          <a:xfrm>
            <a:off x="1066800" y="1625600"/>
            <a:ext cx="6781800" cy="3995738"/>
            <a:chOff x="288" y="1017"/>
            <a:chExt cx="2016" cy="2016"/>
          </a:xfrm>
        </p:grpSpPr>
        <p:cxnSp>
          <p:nvCxnSpPr>
            <p:cNvPr id="6150" name="_s2052"/>
            <p:cNvCxnSpPr>
              <a:cxnSpLocks noChangeShapeType="1"/>
              <a:stCxn id="6160" idx="1"/>
              <a:endCxn id="6155" idx="2"/>
            </p:cNvCxnSpPr>
            <p:nvPr/>
          </p:nvCxnSpPr>
          <p:spPr bwMode="auto">
            <a:xfrm rot="10800000">
              <a:off x="1296" y="1305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1" name="_s2053"/>
            <p:cNvCxnSpPr>
              <a:cxnSpLocks noChangeShapeType="1"/>
              <a:stCxn id="6159" idx="3"/>
              <a:endCxn id="6155" idx="2"/>
            </p:cNvCxnSpPr>
            <p:nvPr/>
          </p:nvCxnSpPr>
          <p:spPr bwMode="auto">
            <a:xfrm flipV="1">
              <a:off x="1152" y="1305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2" name="_s2054"/>
            <p:cNvCxnSpPr>
              <a:cxnSpLocks noChangeShapeType="1"/>
              <a:stCxn id="6158" idx="3"/>
              <a:endCxn id="6155" idx="2"/>
            </p:cNvCxnSpPr>
            <p:nvPr/>
          </p:nvCxnSpPr>
          <p:spPr bwMode="auto">
            <a:xfrm flipV="1">
              <a:off x="1152" y="1305"/>
              <a:ext cx="144" cy="158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3" name="_s2055"/>
            <p:cNvCxnSpPr>
              <a:cxnSpLocks noChangeShapeType="1"/>
              <a:stCxn id="6157" idx="3"/>
              <a:endCxn id="6155" idx="2"/>
            </p:cNvCxnSpPr>
            <p:nvPr/>
          </p:nvCxnSpPr>
          <p:spPr bwMode="auto">
            <a:xfrm flipV="1">
              <a:off x="1152" y="1305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4" name="_s2056"/>
            <p:cNvCxnSpPr>
              <a:cxnSpLocks noChangeShapeType="1"/>
              <a:stCxn id="6156" idx="3"/>
              <a:endCxn id="6155" idx="2"/>
            </p:cNvCxnSpPr>
            <p:nvPr/>
          </p:nvCxnSpPr>
          <p:spPr bwMode="auto">
            <a:xfrm flipV="1">
              <a:off x="1152" y="1305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55" name="_s2057"/>
            <p:cNvSpPr>
              <a:spLocks noChangeArrowheads="1"/>
            </p:cNvSpPr>
            <p:nvPr/>
          </p:nvSpPr>
          <p:spPr bwMode="auto">
            <a:xfrm>
              <a:off x="864" y="101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Director of School Facilities, Buildings, Grounds &amp; Transportation</a:t>
              </a:r>
            </a:p>
          </p:txBody>
        </p:sp>
        <p:sp>
          <p:nvSpPr>
            <p:cNvPr id="6156" name="_s2058"/>
            <p:cNvSpPr>
              <a:spLocks noChangeArrowheads="1"/>
            </p:cNvSpPr>
            <p:nvPr/>
          </p:nvSpPr>
          <p:spPr bwMode="auto">
            <a:xfrm>
              <a:off x="288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Treasurer</a:t>
              </a:r>
            </a:p>
          </p:txBody>
        </p:sp>
        <p:sp>
          <p:nvSpPr>
            <p:cNvPr id="6157" name="_s2059"/>
            <p:cNvSpPr>
              <a:spLocks noChangeArrowheads="1"/>
            </p:cNvSpPr>
            <p:nvPr/>
          </p:nvSpPr>
          <p:spPr bwMode="auto">
            <a:xfrm>
              <a:off x="288" y="231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Payroll</a:t>
              </a:r>
            </a:p>
          </p:txBody>
        </p:sp>
        <p:sp>
          <p:nvSpPr>
            <p:cNvPr id="6158" name="_s2060"/>
            <p:cNvSpPr>
              <a:spLocks noChangeArrowheads="1"/>
            </p:cNvSpPr>
            <p:nvPr/>
          </p:nvSpPr>
          <p:spPr bwMode="auto">
            <a:xfrm>
              <a:off x="288" y="274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Audit Clerk</a:t>
              </a:r>
            </a:p>
          </p:txBody>
        </p:sp>
        <p:sp>
          <p:nvSpPr>
            <p:cNvPr id="6159" name="_s2061"/>
            <p:cNvSpPr>
              <a:spLocks noChangeArrowheads="1"/>
            </p:cNvSpPr>
            <p:nvPr/>
          </p:nvSpPr>
          <p:spPr bwMode="auto">
            <a:xfrm>
              <a:off x="289" y="1449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Administrative</a:t>
              </a:r>
            </a:p>
            <a:p>
              <a:pPr algn="ctr" eaLnBrk="1" hangingPunct="1"/>
              <a:r>
                <a:rPr lang="en-US" altLang="en-US"/>
                <a:t>Assistant</a:t>
              </a:r>
            </a:p>
          </p:txBody>
        </p:sp>
        <p:sp>
          <p:nvSpPr>
            <p:cNvPr id="6160" name="_s2062"/>
            <p:cNvSpPr>
              <a:spLocks noChangeArrowheads="1"/>
            </p:cNvSpPr>
            <p:nvPr/>
          </p:nvSpPr>
          <p:spPr bwMode="auto">
            <a:xfrm>
              <a:off x="1440" y="144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Director of School Facilities, Buildings, Grounds &amp; Transportation</a:t>
              </a:r>
            </a:p>
          </p:txBody>
        </p:sp>
      </p:grpSp>
      <p:sp>
        <p:nvSpPr>
          <p:cNvPr id="6148" name="Text Box 51"/>
          <p:cNvSpPr txBox="1">
            <a:spLocks noChangeArrowheads="1"/>
          </p:cNvSpPr>
          <p:nvPr/>
        </p:nvSpPr>
        <p:spPr bwMode="auto">
          <a:xfrm>
            <a:off x="914400" y="1027113"/>
            <a:ext cx="160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6149" name="Rectangle 52"/>
          <p:cNvSpPr>
            <a:spLocks noChangeArrowheads="1"/>
          </p:cNvSpPr>
          <p:nvPr/>
        </p:nvSpPr>
        <p:spPr bwMode="auto">
          <a:xfrm>
            <a:off x="2743200" y="1295400"/>
            <a:ext cx="3429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Director of Business Administration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1800" b="1" smtClean="0"/>
              <a:t>NORTH SALEM CENTRAL SCHOOL DISTRICT</a:t>
            </a:r>
            <a:br>
              <a:rPr lang="en-US" altLang="en-US" sz="1800" b="1" smtClean="0"/>
            </a:br>
            <a:r>
              <a:rPr lang="en-US" altLang="en-US" sz="1800" b="1" smtClean="0"/>
              <a:t>INSTRUCTION &amp; HUMAN RESOURCES</a:t>
            </a:r>
          </a:p>
        </p:txBody>
      </p:sp>
      <p:grpSp>
        <p:nvGrpSpPr>
          <p:cNvPr id="2" name="SmartArt Placeholder 2054"/>
          <p:cNvGrpSpPr>
            <a:grpSpLocks noChangeAspect="1"/>
          </p:cNvGrpSpPr>
          <p:nvPr/>
        </p:nvGrpSpPr>
        <p:grpSpPr bwMode="auto">
          <a:xfrm>
            <a:off x="1219200" y="1600200"/>
            <a:ext cx="7086600" cy="3871913"/>
            <a:chOff x="288" y="1017"/>
            <a:chExt cx="2880" cy="1152"/>
          </a:xfrm>
        </p:grpSpPr>
        <p:cxnSp>
          <p:nvCxnSpPr>
            <p:cNvPr id="1028" name="_s1028"/>
            <p:cNvCxnSpPr>
              <a:cxnSpLocks noChangeShapeType="1"/>
              <a:stCxn id="7" idx="3"/>
              <a:endCxn id="3" idx="2"/>
            </p:cNvCxnSpPr>
            <p:nvPr/>
          </p:nvCxnSpPr>
          <p:spPr bwMode="auto">
            <a:xfrm flipV="1">
              <a:off x="1584" y="1305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1944" y="1089"/>
              <a:ext cx="576" cy="1008"/>
            </a:xfrm>
            <a:prstGeom prst="bentConnector3">
              <a:avLst>
                <a:gd name="adj1" fmla="val 508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1441" y="1592"/>
              <a:ext cx="576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" name="_s1031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936" y="1089"/>
              <a:ext cx="576" cy="1008"/>
            </a:xfrm>
            <a:prstGeom prst="bentConnector3">
              <a:avLst>
                <a:gd name="adj1" fmla="val 508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32"/>
            <p:cNvSpPr>
              <a:spLocks noChangeArrowheads="1"/>
            </p:cNvSpPr>
            <p:nvPr/>
          </p:nvSpPr>
          <p:spPr bwMode="auto">
            <a:xfrm>
              <a:off x="1296" y="101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Assistant Superintendent for Instruction &amp; Human Resources</a:t>
              </a:r>
            </a:p>
          </p:txBody>
        </p:sp>
        <p:sp>
          <p:nvSpPr>
            <p:cNvPr id="4" name="_s1033"/>
            <p:cNvSpPr>
              <a:spLocks noChangeArrowheads="1"/>
            </p:cNvSpPr>
            <p:nvPr/>
          </p:nvSpPr>
          <p:spPr bwMode="auto">
            <a:xfrm>
              <a:off x="288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Principal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Middle/High School</a:t>
              </a:r>
            </a:p>
          </p:txBody>
        </p:sp>
        <p:sp>
          <p:nvSpPr>
            <p:cNvPr id="5" name="_s1034"/>
            <p:cNvSpPr>
              <a:spLocks noChangeArrowheads="1"/>
            </p:cNvSpPr>
            <p:nvPr/>
          </p:nvSpPr>
          <p:spPr bwMode="auto">
            <a:xfrm>
              <a:off x="1296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Director of Technology</a:t>
              </a:r>
            </a:p>
          </p:txBody>
        </p:sp>
        <p:sp>
          <p:nvSpPr>
            <p:cNvPr id="6" name="_s1035"/>
            <p:cNvSpPr>
              <a:spLocks noChangeArrowheads="1"/>
            </p:cNvSpPr>
            <p:nvPr/>
          </p:nvSpPr>
          <p:spPr bwMode="auto">
            <a:xfrm>
              <a:off x="2304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Principal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PQ Elementary</a:t>
              </a:r>
            </a:p>
          </p:txBody>
        </p:sp>
        <p:sp>
          <p:nvSpPr>
            <p:cNvPr id="7" name="_s1036"/>
            <p:cNvSpPr>
              <a:spLocks noChangeArrowheads="1"/>
            </p:cNvSpPr>
            <p:nvPr/>
          </p:nvSpPr>
          <p:spPr bwMode="auto">
            <a:xfrm>
              <a:off x="720" y="144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Secretary to School Administrator</a:t>
              </a:r>
            </a:p>
          </p:txBody>
        </p:sp>
      </p:grpSp>
      <p:sp>
        <p:nvSpPr>
          <p:cNvPr id="1038" name="Rectangle 17"/>
          <p:cNvSpPr>
            <a:spLocks noChangeArrowheads="1"/>
          </p:cNvSpPr>
          <p:nvPr/>
        </p:nvSpPr>
        <p:spPr bwMode="auto">
          <a:xfrm>
            <a:off x="3048000" y="1600200"/>
            <a:ext cx="33528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Director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Instruction &amp; Human Resources</a:t>
            </a:r>
          </a:p>
        </p:txBody>
      </p:sp>
      <p:sp>
        <p:nvSpPr>
          <p:cNvPr id="1039" name="Line 18"/>
          <p:cNvSpPr>
            <a:spLocks noChangeShapeType="1"/>
          </p:cNvSpPr>
          <p:nvPr/>
        </p:nvSpPr>
        <p:spPr bwMode="auto">
          <a:xfrm>
            <a:off x="3352800" y="4953000"/>
            <a:ext cx="381000" cy="152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" name="Line 19"/>
          <p:cNvSpPr>
            <a:spLocks noChangeShapeType="1"/>
          </p:cNvSpPr>
          <p:nvPr/>
        </p:nvSpPr>
        <p:spPr bwMode="auto">
          <a:xfrm flipV="1">
            <a:off x="5791200" y="4953000"/>
            <a:ext cx="381000" cy="152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SmartArt Placeholder 2054"/>
          <p:cNvGrpSpPr>
            <a:grpSpLocks noChangeAspect="1"/>
          </p:cNvGrpSpPr>
          <p:nvPr/>
        </p:nvGrpSpPr>
        <p:grpSpPr bwMode="auto">
          <a:xfrm>
            <a:off x="152400" y="990600"/>
            <a:ext cx="8763000" cy="5334000"/>
            <a:chOff x="288" y="1017"/>
            <a:chExt cx="4896" cy="3312"/>
          </a:xfrm>
        </p:grpSpPr>
        <p:cxnSp>
          <p:nvCxnSpPr>
            <p:cNvPr id="7180" name="_s2112"/>
            <p:cNvCxnSpPr>
              <a:cxnSpLocks noChangeShapeType="1"/>
              <a:stCxn id="7220" idx="3"/>
              <a:endCxn id="7203" idx="2"/>
            </p:cNvCxnSpPr>
            <p:nvPr/>
          </p:nvCxnSpPr>
          <p:spPr bwMode="auto">
            <a:xfrm flipV="1">
              <a:off x="3456" y="216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1" name="_s2110"/>
            <p:cNvCxnSpPr>
              <a:cxnSpLocks noChangeShapeType="1"/>
              <a:stCxn id="7219" idx="3"/>
              <a:endCxn id="7203" idx="2"/>
            </p:cNvCxnSpPr>
            <p:nvPr/>
          </p:nvCxnSpPr>
          <p:spPr bwMode="auto">
            <a:xfrm flipV="1">
              <a:off x="3456" y="216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2" name="_s2106"/>
            <p:cNvCxnSpPr>
              <a:cxnSpLocks noChangeShapeType="1"/>
              <a:stCxn id="7218" idx="3"/>
              <a:endCxn id="7201" idx="2"/>
            </p:cNvCxnSpPr>
            <p:nvPr/>
          </p:nvCxnSpPr>
          <p:spPr bwMode="auto">
            <a:xfrm flipV="1">
              <a:off x="1152" y="216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3" name="_s2096"/>
            <p:cNvCxnSpPr>
              <a:cxnSpLocks noChangeShapeType="1"/>
              <a:stCxn id="7217" idx="3"/>
              <a:endCxn id="7202" idx="2"/>
            </p:cNvCxnSpPr>
            <p:nvPr/>
          </p:nvCxnSpPr>
          <p:spPr bwMode="auto">
            <a:xfrm flipV="1">
              <a:off x="2304" y="2169"/>
              <a:ext cx="144" cy="158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4" name="_s2094"/>
            <p:cNvCxnSpPr>
              <a:cxnSpLocks noChangeShapeType="1"/>
              <a:stCxn id="7216" idx="3"/>
              <a:endCxn id="7202" idx="2"/>
            </p:cNvCxnSpPr>
            <p:nvPr/>
          </p:nvCxnSpPr>
          <p:spPr bwMode="auto">
            <a:xfrm flipV="1">
              <a:off x="2304" y="216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5" name="_s2092"/>
            <p:cNvCxnSpPr>
              <a:cxnSpLocks noChangeShapeType="1"/>
              <a:stCxn id="7215" idx="3"/>
              <a:endCxn id="7204" idx="2"/>
            </p:cNvCxnSpPr>
            <p:nvPr/>
          </p:nvCxnSpPr>
          <p:spPr bwMode="auto">
            <a:xfrm flipV="1">
              <a:off x="4608" y="2169"/>
              <a:ext cx="144" cy="201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6" name="_s2090"/>
            <p:cNvCxnSpPr>
              <a:cxnSpLocks noChangeShapeType="1"/>
              <a:stCxn id="7214" idx="3"/>
              <a:endCxn id="7204" idx="2"/>
            </p:cNvCxnSpPr>
            <p:nvPr/>
          </p:nvCxnSpPr>
          <p:spPr bwMode="auto">
            <a:xfrm flipV="1">
              <a:off x="4608" y="2169"/>
              <a:ext cx="144" cy="158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7" name="_s2088"/>
            <p:cNvCxnSpPr>
              <a:cxnSpLocks noChangeShapeType="1"/>
              <a:stCxn id="7213" idx="3"/>
              <a:endCxn id="7204" idx="2"/>
            </p:cNvCxnSpPr>
            <p:nvPr/>
          </p:nvCxnSpPr>
          <p:spPr bwMode="auto">
            <a:xfrm flipV="1">
              <a:off x="4608" y="216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8" name="_s2086"/>
            <p:cNvCxnSpPr>
              <a:cxnSpLocks noChangeShapeType="1"/>
              <a:stCxn id="7212" idx="3"/>
              <a:endCxn id="7204" idx="2"/>
            </p:cNvCxnSpPr>
            <p:nvPr/>
          </p:nvCxnSpPr>
          <p:spPr bwMode="auto">
            <a:xfrm flipV="1">
              <a:off x="4608" y="216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9" name="_s2082"/>
            <p:cNvCxnSpPr>
              <a:cxnSpLocks noChangeShapeType="1"/>
              <a:stCxn id="7211" idx="3"/>
              <a:endCxn id="7204" idx="2"/>
            </p:cNvCxnSpPr>
            <p:nvPr/>
          </p:nvCxnSpPr>
          <p:spPr bwMode="auto">
            <a:xfrm flipV="1">
              <a:off x="4608" y="216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0" name="_s2080"/>
            <p:cNvCxnSpPr>
              <a:cxnSpLocks noChangeShapeType="1"/>
              <a:stCxn id="7210" idx="3"/>
              <a:endCxn id="7203" idx="2"/>
            </p:cNvCxnSpPr>
            <p:nvPr/>
          </p:nvCxnSpPr>
          <p:spPr bwMode="auto">
            <a:xfrm flipV="1">
              <a:off x="3456" y="216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1" name="_s2074"/>
            <p:cNvCxnSpPr>
              <a:cxnSpLocks noChangeShapeType="1"/>
              <a:stCxn id="7209" idx="3"/>
              <a:endCxn id="7201" idx="2"/>
            </p:cNvCxnSpPr>
            <p:nvPr/>
          </p:nvCxnSpPr>
          <p:spPr bwMode="auto">
            <a:xfrm flipV="1">
              <a:off x="1152" y="216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2" name="_s2072"/>
            <p:cNvCxnSpPr>
              <a:cxnSpLocks noChangeShapeType="1"/>
              <a:stCxn id="7208" idx="3"/>
              <a:endCxn id="7202" idx="2"/>
            </p:cNvCxnSpPr>
            <p:nvPr/>
          </p:nvCxnSpPr>
          <p:spPr bwMode="auto">
            <a:xfrm flipV="1">
              <a:off x="2304" y="216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3" name="_s2070"/>
            <p:cNvCxnSpPr>
              <a:cxnSpLocks noChangeShapeType="1"/>
              <a:stCxn id="7207" idx="3"/>
              <a:endCxn id="7202" idx="2"/>
            </p:cNvCxnSpPr>
            <p:nvPr/>
          </p:nvCxnSpPr>
          <p:spPr bwMode="auto">
            <a:xfrm flipV="1">
              <a:off x="2304" y="216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4" name="_s2068"/>
            <p:cNvCxnSpPr>
              <a:cxnSpLocks noChangeShapeType="1"/>
              <a:stCxn id="7206" idx="3"/>
              <a:endCxn id="7201" idx="2"/>
            </p:cNvCxnSpPr>
            <p:nvPr/>
          </p:nvCxnSpPr>
          <p:spPr bwMode="auto">
            <a:xfrm flipV="1">
              <a:off x="1152" y="216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5" name="_s2066"/>
            <p:cNvCxnSpPr>
              <a:cxnSpLocks noChangeShapeType="1"/>
              <a:stCxn id="7205" idx="3"/>
              <a:endCxn id="7200" idx="2"/>
            </p:cNvCxnSpPr>
            <p:nvPr/>
          </p:nvCxnSpPr>
          <p:spPr bwMode="auto">
            <a:xfrm flipV="1">
              <a:off x="2880" y="1305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6" name="_s2064"/>
            <p:cNvCxnSpPr>
              <a:cxnSpLocks noChangeShapeType="1"/>
              <a:stCxn id="7204" idx="0"/>
              <a:endCxn id="7200" idx="2"/>
            </p:cNvCxnSpPr>
            <p:nvPr/>
          </p:nvCxnSpPr>
          <p:spPr bwMode="auto">
            <a:xfrm rot="5400000" flipH="1">
              <a:off x="3600" y="729"/>
              <a:ext cx="576" cy="1728"/>
            </a:xfrm>
            <a:prstGeom prst="bentConnector3">
              <a:avLst>
                <a:gd name="adj1" fmla="val 1230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7" name="_s2062"/>
            <p:cNvCxnSpPr>
              <a:cxnSpLocks noChangeShapeType="1"/>
              <a:stCxn id="7203" idx="0"/>
              <a:endCxn id="7200" idx="2"/>
            </p:cNvCxnSpPr>
            <p:nvPr/>
          </p:nvCxnSpPr>
          <p:spPr bwMode="auto">
            <a:xfrm rot="5400000" flipH="1">
              <a:off x="3024" y="1305"/>
              <a:ext cx="576" cy="576"/>
            </a:xfrm>
            <a:prstGeom prst="bentConnector3">
              <a:avLst>
                <a:gd name="adj1" fmla="val 1230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8" name="_s2061"/>
            <p:cNvCxnSpPr>
              <a:cxnSpLocks noChangeShapeType="1"/>
              <a:stCxn id="7202" idx="0"/>
              <a:endCxn id="7200" idx="2"/>
            </p:cNvCxnSpPr>
            <p:nvPr/>
          </p:nvCxnSpPr>
          <p:spPr bwMode="auto">
            <a:xfrm rot="-5400000">
              <a:off x="2448" y="1305"/>
              <a:ext cx="576" cy="576"/>
            </a:xfrm>
            <a:prstGeom prst="bentConnector3">
              <a:avLst>
                <a:gd name="adj1" fmla="val 1230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9" name="_s2060"/>
            <p:cNvCxnSpPr>
              <a:cxnSpLocks noChangeShapeType="1"/>
              <a:stCxn id="7201" idx="0"/>
              <a:endCxn id="7200" idx="2"/>
            </p:cNvCxnSpPr>
            <p:nvPr/>
          </p:nvCxnSpPr>
          <p:spPr bwMode="auto">
            <a:xfrm rot="-5400000">
              <a:off x="1872" y="729"/>
              <a:ext cx="576" cy="1728"/>
            </a:xfrm>
            <a:prstGeom prst="bentConnector3">
              <a:avLst>
                <a:gd name="adj1" fmla="val 1230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00" name="_s2056"/>
            <p:cNvSpPr>
              <a:spLocks noChangeArrowheads="1"/>
            </p:cNvSpPr>
            <p:nvPr/>
          </p:nvSpPr>
          <p:spPr bwMode="auto">
            <a:xfrm>
              <a:off x="2592" y="1017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Director of School Facilities, Buildings, Grounds &amp; Transportation</a:t>
              </a:r>
            </a:p>
          </p:txBody>
        </p:sp>
        <p:sp>
          <p:nvSpPr>
            <p:cNvPr id="7201" name="_s2057"/>
            <p:cNvSpPr>
              <a:spLocks noChangeArrowheads="1"/>
            </p:cNvSpPr>
            <p:nvPr/>
          </p:nvSpPr>
          <p:spPr bwMode="auto">
            <a:xfrm>
              <a:off x="864" y="1881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/>
                <a:t>Facilities</a:t>
              </a:r>
            </a:p>
          </p:txBody>
        </p:sp>
        <p:sp>
          <p:nvSpPr>
            <p:cNvPr id="7202" name="_s2058"/>
            <p:cNvSpPr>
              <a:spLocks noChangeArrowheads="1"/>
            </p:cNvSpPr>
            <p:nvPr/>
          </p:nvSpPr>
          <p:spPr bwMode="auto">
            <a:xfrm>
              <a:off x="2016" y="1881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/>
                <a:t>Operations</a:t>
              </a:r>
            </a:p>
          </p:txBody>
        </p:sp>
        <p:sp>
          <p:nvSpPr>
            <p:cNvPr id="7203" name="_s2059"/>
            <p:cNvSpPr>
              <a:spLocks noChangeArrowheads="1"/>
            </p:cNvSpPr>
            <p:nvPr/>
          </p:nvSpPr>
          <p:spPr bwMode="auto">
            <a:xfrm>
              <a:off x="3168" y="1881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/>
                <a:t>Maintenance</a:t>
              </a:r>
            </a:p>
          </p:txBody>
        </p:sp>
        <p:sp>
          <p:nvSpPr>
            <p:cNvPr id="7204" name="_s2063"/>
            <p:cNvSpPr>
              <a:spLocks noChangeArrowheads="1"/>
            </p:cNvSpPr>
            <p:nvPr/>
          </p:nvSpPr>
          <p:spPr bwMode="auto">
            <a:xfrm>
              <a:off x="4320" y="1881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/>
                <a:t>Transportation</a:t>
              </a:r>
            </a:p>
          </p:txBody>
        </p:sp>
        <p:sp>
          <p:nvSpPr>
            <p:cNvPr id="7205" name="_s2065"/>
            <p:cNvSpPr>
              <a:spLocks noChangeArrowheads="1"/>
            </p:cNvSpPr>
            <p:nvPr/>
          </p:nvSpPr>
          <p:spPr bwMode="auto">
            <a:xfrm>
              <a:off x="2017" y="1449"/>
              <a:ext cx="863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Secretary to School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 Administrator</a:t>
              </a:r>
            </a:p>
          </p:txBody>
        </p:sp>
        <p:sp>
          <p:nvSpPr>
            <p:cNvPr id="7206" name="_s2067"/>
            <p:cNvSpPr>
              <a:spLocks noChangeArrowheads="1"/>
            </p:cNvSpPr>
            <p:nvPr/>
          </p:nvSpPr>
          <p:spPr bwMode="auto">
            <a:xfrm>
              <a:off x="289" y="2313"/>
              <a:ext cx="863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Lead Maintenance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Mechanic</a:t>
              </a:r>
            </a:p>
          </p:txBody>
        </p:sp>
        <p:sp>
          <p:nvSpPr>
            <p:cNvPr id="7207" name="_s2069"/>
            <p:cNvSpPr>
              <a:spLocks noChangeArrowheads="1"/>
            </p:cNvSpPr>
            <p:nvPr/>
          </p:nvSpPr>
          <p:spPr bwMode="auto">
            <a:xfrm>
              <a:off x="1440" y="2313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Head Custodian</a:t>
              </a:r>
            </a:p>
          </p:txBody>
        </p:sp>
        <p:sp>
          <p:nvSpPr>
            <p:cNvPr id="7208" name="_s2071"/>
            <p:cNvSpPr>
              <a:spLocks noChangeArrowheads="1"/>
            </p:cNvSpPr>
            <p:nvPr/>
          </p:nvSpPr>
          <p:spPr bwMode="auto">
            <a:xfrm>
              <a:off x="1440" y="2745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Custodian-In-Charge</a:t>
              </a:r>
            </a:p>
          </p:txBody>
        </p:sp>
        <p:sp>
          <p:nvSpPr>
            <p:cNvPr id="7209" name="_s2073"/>
            <p:cNvSpPr>
              <a:spLocks noChangeArrowheads="1"/>
            </p:cNvSpPr>
            <p:nvPr/>
          </p:nvSpPr>
          <p:spPr bwMode="auto">
            <a:xfrm>
              <a:off x="288" y="2745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Maintenance Mechanic</a:t>
              </a:r>
            </a:p>
          </p:txBody>
        </p:sp>
        <p:sp>
          <p:nvSpPr>
            <p:cNvPr id="7210" name="_s2079"/>
            <p:cNvSpPr>
              <a:spLocks noChangeArrowheads="1"/>
            </p:cNvSpPr>
            <p:nvPr/>
          </p:nvSpPr>
          <p:spPr bwMode="auto">
            <a:xfrm>
              <a:off x="2592" y="2313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Maintenance Mechanic</a:t>
              </a:r>
            </a:p>
          </p:txBody>
        </p:sp>
        <p:sp>
          <p:nvSpPr>
            <p:cNvPr id="7211" name="_s2081"/>
            <p:cNvSpPr>
              <a:spLocks noChangeArrowheads="1"/>
            </p:cNvSpPr>
            <p:nvPr/>
          </p:nvSpPr>
          <p:spPr bwMode="auto">
            <a:xfrm>
              <a:off x="3744" y="2313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Head Bus Driver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900"/>
            </a:p>
          </p:txBody>
        </p:sp>
        <p:sp>
          <p:nvSpPr>
            <p:cNvPr id="7212" name="_s2085"/>
            <p:cNvSpPr>
              <a:spLocks noChangeArrowheads="1"/>
            </p:cNvSpPr>
            <p:nvPr/>
          </p:nvSpPr>
          <p:spPr bwMode="auto">
            <a:xfrm>
              <a:off x="3745" y="2745"/>
              <a:ext cx="863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Head Bus Mechanic</a:t>
              </a:r>
            </a:p>
          </p:txBody>
        </p:sp>
        <p:sp>
          <p:nvSpPr>
            <p:cNvPr id="7213" name="_s2087"/>
            <p:cNvSpPr>
              <a:spLocks noChangeArrowheads="1"/>
            </p:cNvSpPr>
            <p:nvPr/>
          </p:nvSpPr>
          <p:spPr bwMode="auto">
            <a:xfrm>
              <a:off x="3745" y="3177"/>
              <a:ext cx="863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Bus Mechanic</a:t>
              </a:r>
            </a:p>
          </p:txBody>
        </p:sp>
        <p:sp>
          <p:nvSpPr>
            <p:cNvPr id="7214" name="_s2089"/>
            <p:cNvSpPr>
              <a:spLocks noChangeArrowheads="1"/>
            </p:cNvSpPr>
            <p:nvPr/>
          </p:nvSpPr>
          <p:spPr bwMode="auto">
            <a:xfrm>
              <a:off x="3745" y="3609"/>
              <a:ext cx="863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Bus Driver</a:t>
              </a:r>
            </a:p>
          </p:txBody>
        </p:sp>
        <p:sp>
          <p:nvSpPr>
            <p:cNvPr id="7215" name="_s2091"/>
            <p:cNvSpPr>
              <a:spLocks noChangeArrowheads="1"/>
            </p:cNvSpPr>
            <p:nvPr/>
          </p:nvSpPr>
          <p:spPr bwMode="auto">
            <a:xfrm>
              <a:off x="3745" y="4041"/>
              <a:ext cx="863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Bus Attendant</a:t>
              </a:r>
            </a:p>
          </p:txBody>
        </p:sp>
        <p:sp>
          <p:nvSpPr>
            <p:cNvPr id="7216" name="_s2093"/>
            <p:cNvSpPr>
              <a:spLocks noChangeArrowheads="1"/>
            </p:cNvSpPr>
            <p:nvPr/>
          </p:nvSpPr>
          <p:spPr bwMode="auto">
            <a:xfrm>
              <a:off x="1441" y="3177"/>
              <a:ext cx="863" cy="287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Custodian</a:t>
              </a:r>
            </a:p>
          </p:txBody>
        </p:sp>
        <p:sp>
          <p:nvSpPr>
            <p:cNvPr id="7217" name="_s2095"/>
            <p:cNvSpPr>
              <a:spLocks noChangeArrowheads="1"/>
            </p:cNvSpPr>
            <p:nvPr/>
          </p:nvSpPr>
          <p:spPr bwMode="auto">
            <a:xfrm>
              <a:off x="1441" y="3609"/>
              <a:ext cx="863" cy="287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Custodian/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Bus Driver</a:t>
              </a:r>
            </a:p>
          </p:txBody>
        </p:sp>
        <p:sp>
          <p:nvSpPr>
            <p:cNvPr id="7218" name="_s2105"/>
            <p:cNvSpPr>
              <a:spLocks noChangeArrowheads="1"/>
            </p:cNvSpPr>
            <p:nvPr/>
          </p:nvSpPr>
          <p:spPr bwMode="auto">
            <a:xfrm>
              <a:off x="289" y="3177"/>
              <a:ext cx="863" cy="287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Maintenance Worker</a:t>
              </a:r>
            </a:p>
          </p:txBody>
        </p:sp>
        <p:sp>
          <p:nvSpPr>
            <p:cNvPr id="7219" name="_s2109"/>
            <p:cNvSpPr>
              <a:spLocks noChangeArrowheads="1"/>
            </p:cNvSpPr>
            <p:nvPr/>
          </p:nvSpPr>
          <p:spPr bwMode="auto">
            <a:xfrm>
              <a:off x="2592" y="2745"/>
              <a:ext cx="864" cy="287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Maintenance Worker</a:t>
              </a:r>
            </a:p>
          </p:txBody>
        </p:sp>
        <p:sp>
          <p:nvSpPr>
            <p:cNvPr id="7220" name="_s2111"/>
            <p:cNvSpPr>
              <a:spLocks noChangeArrowheads="1"/>
            </p:cNvSpPr>
            <p:nvPr/>
          </p:nvSpPr>
          <p:spPr bwMode="auto">
            <a:xfrm>
              <a:off x="2592" y="3177"/>
              <a:ext cx="864" cy="287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Bus Driver/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/>
                <a:t>Maintenance</a:t>
              </a:r>
            </a:p>
          </p:txBody>
        </p:sp>
      </p:grpSp>
      <p:sp>
        <p:nvSpPr>
          <p:cNvPr id="7171" name="Text Box 51"/>
          <p:cNvSpPr txBox="1">
            <a:spLocks noChangeArrowheads="1"/>
          </p:cNvSpPr>
          <p:nvPr/>
        </p:nvSpPr>
        <p:spPr bwMode="auto">
          <a:xfrm>
            <a:off x="914400" y="1027113"/>
            <a:ext cx="160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52"/>
          <p:cNvSpPr>
            <a:spLocks noChangeArrowheads="1"/>
          </p:cNvSpPr>
          <p:nvPr/>
        </p:nvSpPr>
        <p:spPr bwMode="auto">
          <a:xfrm>
            <a:off x="3352800" y="914400"/>
            <a:ext cx="3276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Director of Facilities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 &amp; Transportation</a:t>
            </a:r>
          </a:p>
        </p:txBody>
      </p:sp>
      <p:sp>
        <p:nvSpPr>
          <p:cNvPr id="7173" name="Rectangle 65"/>
          <p:cNvSpPr>
            <a:spLocks noChangeArrowheads="1"/>
          </p:cNvSpPr>
          <p:nvPr/>
        </p:nvSpPr>
        <p:spPr bwMode="auto">
          <a:xfrm>
            <a:off x="152400" y="6019800"/>
            <a:ext cx="2062163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Grid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              Direct Supervisor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              Contributing Supervisor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             Co-Supervisor</a:t>
            </a:r>
          </a:p>
        </p:txBody>
      </p:sp>
      <p:sp>
        <p:nvSpPr>
          <p:cNvPr id="7174" name="Line 66"/>
          <p:cNvSpPr>
            <a:spLocks noChangeShapeType="1"/>
          </p:cNvSpPr>
          <p:nvPr/>
        </p:nvSpPr>
        <p:spPr bwMode="auto">
          <a:xfrm>
            <a:off x="228600" y="6629400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5" name="AutoShape 67"/>
          <p:cNvCxnSpPr>
            <a:cxnSpLocks noChangeShapeType="1"/>
          </p:cNvCxnSpPr>
          <p:nvPr/>
        </p:nvCxnSpPr>
        <p:spPr bwMode="auto">
          <a:xfrm flipH="1">
            <a:off x="228600" y="63246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76" name="Line 68"/>
          <p:cNvSpPr>
            <a:spLocks noChangeShapeType="1"/>
          </p:cNvSpPr>
          <p:nvPr/>
        </p:nvSpPr>
        <p:spPr bwMode="auto">
          <a:xfrm flipH="1" flipV="1">
            <a:off x="228600" y="64770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_s2065"/>
          <p:cNvSpPr>
            <a:spLocks noChangeArrowheads="1"/>
          </p:cNvSpPr>
          <p:nvPr/>
        </p:nvSpPr>
        <p:spPr bwMode="auto">
          <a:xfrm>
            <a:off x="5308600" y="1649413"/>
            <a:ext cx="1544638" cy="4635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Technology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/>
              <a:t>Corstar Technicians</a:t>
            </a:r>
          </a:p>
        </p:txBody>
      </p:sp>
      <p:cxnSp>
        <p:nvCxnSpPr>
          <p:cNvPr id="7178" name="AutoShape 28"/>
          <p:cNvCxnSpPr>
            <a:cxnSpLocks noChangeShapeType="1"/>
          </p:cNvCxnSpPr>
          <p:nvPr/>
        </p:nvCxnSpPr>
        <p:spPr bwMode="auto">
          <a:xfrm flipV="1">
            <a:off x="5065713" y="1911350"/>
            <a:ext cx="223837" cy="6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79" name="Rectangle 4"/>
          <p:cNvSpPr txBox="1">
            <a:spLocks noChangeArrowheads="1"/>
          </p:cNvSpPr>
          <p:nvPr/>
        </p:nvSpPr>
        <p:spPr bwMode="auto">
          <a:xfrm>
            <a:off x="390525" y="101600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2"/>
                </a:solidFill>
              </a:rPr>
              <a:t>NORTH SALEM CENTRAL SCHOOL DISTRICT</a:t>
            </a:r>
            <a:br>
              <a:rPr lang="en-US" altLang="en-US" sz="1200">
                <a:solidFill>
                  <a:schemeClr val="tx2"/>
                </a:solidFill>
              </a:rPr>
            </a:br>
            <a:r>
              <a:rPr lang="en-US" altLang="en-US" sz="1200">
                <a:solidFill>
                  <a:schemeClr val="tx2"/>
                </a:solidFill>
              </a:rPr>
              <a:t>SCHOOL FACLITIES, OPERATIONS, MAINTENANCE &amp; TRANSPORTATION</a:t>
            </a:r>
            <a:br>
              <a:rPr lang="en-US" altLang="en-US" sz="1200">
                <a:solidFill>
                  <a:schemeClr val="tx2"/>
                </a:solidFill>
              </a:rPr>
            </a:br>
            <a:endParaRPr lang="en-US" alt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991600" cy="533400"/>
          </a:xfrm>
        </p:spPr>
        <p:txBody>
          <a:bodyPr/>
          <a:lstStyle/>
          <a:p>
            <a:pPr eaLnBrk="1" hangingPunct="1"/>
            <a:r>
              <a:rPr lang="en-US" altLang="en-US" sz="1600" b="1" smtClean="0"/>
              <a:t>NORTH SALEM CENTRAL SCHOOL DISTRICT</a:t>
            </a:r>
            <a:br>
              <a:rPr lang="en-US" altLang="en-US" sz="1600" b="1" smtClean="0"/>
            </a:br>
            <a:r>
              <a:rPr lang="en-US" altLang="en-US" sz="1600" b="1" smtClean="0"/>
              <a:t>MIDDLE SCHOOL/HIGH SCHOOL</a:t>
            </a:r>
            <a:br>
              <a:rPr lang="en-US" altLang="en-US" sz="1600" b="1" smtClean="0"/>
            </a:br>
            <a:endParaRPr lang="en-US" altLang="en-US" sz="1600" b="1" smtClean="0"/>
          </a:p>
        </p:txBody>
      </p:sp>
      <p:grpSp>
        <p:nvGrpSpPr>
          <p:cNvPr id="8195" name="SmartArt Placeholder 2054"/>
          <p:cNvGrpSpPr>
            <a:grpSpLocks noChangeAspect="1"/>
          </p:cNvGrpSpPr>
          <p:nvPr/>
        </p:nvGrpSpPr>
        <p:grpSpPr bwMode="auto">
          <a:xfrm>
            <a:off x="152400" y="990600"/>
            <a:ext cx="8534400" cy="4967288"/>
            <a:chOff x="288" y="1017"/>
            <a:chExt cx="4464" cy="2448"/>
          </a:xfrm>
        </p:grpSpPr>
        <p:cxnSp>
          <p:nvCxnSpPr>
            <p:cNvPr id="8198" name="_s4100"/>
            <p:cNvCxnSpPr>
              <a:cxnSpLocks noChangeShapeType="1"/>
              <a:stCxn id="8219" idx="1"/>
              <a:endCxn id="8210" idx="2"/>
            </p:cNvCxnSpPr>
            <p:nvPr/>
          </p:nvCxnSpPr>
          <p:spPr bwMode="auto">
            <a:xfrm rot="10800000">
              <a:off x="1296" y="216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199" name="_s4101"/>
            <p:cNvCxnSpPr>
              <a:cxnSpLocks noChangeShapeType="1"/>
              <a:endCxn id="8210" idx="2"/>
            </p:cNvCxnSpPr>
            <p:nvPr/>
          </p:nvCxnSpPr>
          <p:spPr bwMode="auto">
            <a:xfrm rot="5400000" flipH="1" flipV="1">
              <a:off x="745" y="2720"/>
              <a:ext cx="1101" cy="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0" name="_s4102"/>
            <p:cNvCxnSpPr>
              <a:cxnSpLocks noChangeShapeType="1"/>
              <a:stCxn id="8218" idx="1"/>
              <a:endCxn id="8210" idx="2"/>
            </p:cNvCxnSpPr>
            <p:nvPr/>
          </p:nvCxnSpPr>
          <p:spPr bwMode="auto">
            <a:xfrm rot="10800000">
              <a:off x="1296" y="216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1" name="_s4103"/>
            <p:cNvCxnSpPr>
              <a:cxnSpLocks noChangeShapeType="1"/>
              <a:stCxn id="8217" idx="3"/>
              <a:endCxn id="8210" idx="2"/>
            </p:cNvCxnSpPr>
            <p:nvPr/>
          </p:nvCxnSpPr>
          <p:spPr bwMode="auto">
            <a:xfrm flipV="1">
              <a:off x="1152" y="216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2" name="_s4104"/>
            <p:cNvCxnSpPr>
              <a:cxnSpLocks noChangeShapeType="1"/>
              <a:stCxn id="8216" idx="1"/>
              <a:endCxn id="8210" idx="2"/>
            </p:cNvCxnSpPr>
            <p:nvPr/>
          </p:nvCxnSpPr>
          <p:spPr bwMode="auto">
            <a:xfrm rot="10800000">
              <a:off x="1296" y="216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3" name="_s4105"/>
            <p:cNvCxnSpPr>
              <a:cxnSpLocks noChangeShapeType="1"/>
              <a:stCxn id="8215" idx="3"/>
              <a:endCxn id="8210" idx="2"/>
            </p:cNvCxnSpPr>
            <p:nvPr/>
          </p:nvCxnSpPr>
          <p:spPr bwMode="auto">
            <a:xfrm flipV="1">
              <a:off x="1152" y="216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4" name="_s4106"/>
            <p:cNvCxnSpPr>
              <a:cxnSpLocks noChangeShapeType="1"/>
              <a:stCxn id="8214" idx="3"/>
              <a:endCxn id="8209" idx="2"/>
            </p:cNvCxnSpPr>
            <p:nvPr/>
          </p:nvCxnSpPr>
          <p:spPr bwMode="auto">
            <a:xfrm flipV="1">
              <a:off x="2664" y="1305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5" name="_s4107"/>
            <p:cNvCxnSpPr>
              <a:cxnSpLocks noChangeShapeType="1"/>
              <a:stCxn id="8213" idx="0"/>
              <a:endCxn id="8209" idx="2"/>
            </p:cNvCxnSpPr>
            <p:nvPr/>
          </p:nvCxnSpPr>
          <p:spPr bwMode="auto">
            <a:xfrm rot="5400000" flipH="1">
              <a:off x="3276" y="837"/>
              <a:ext cx="576" cy="1512"/>
            </a:xfrm>
            <a:prstGeom prst="bentConnector3">
              <a:avLst>
                <a:gd name="adj1" fmla="val 978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6" name="_s4108"/>
            <p:cNvCxnSpPr>
              <a:cxnSpLocks noChangeShapeType="1"/>
              <a:stCxn id="8212" idx="0"/>
              <a:endCxn id="8209" idx="2"/>
            </p:cNvCxnSpPr>
            <p:nvPr/>
          </p:nvCxnSpPr>
          <p:spPr bwMode="auto">
            <a:xfrm rot="5400000" flipH="1">
              <a:off x="2772" y="1341"/>
              <a:ext cx="576" cy="504"/>
            </a:xfrm>
            <a:prstGeom prst="bentConnector3">
              <a:avLst>
                <a:gd name="adj1" fmla="val 978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7" name="_s4109"/>
            <p:cNvCxnSpPr>
              <a:cxnSpLocks noChangeShapeType="1"/>
              <a:stCxn id="8211" idx="0"/>
              <a:endCxn id="8209" idx="2"/>
            </p:cNvCxnSpPr>
            <p:nvPr/>
          </p:nvCxnSpPr>
          <p:spPr bwMode="auto">
            <a:xfrm rot="-5400000">
              <a:off x="2268" y="1341"/>
              <a:ext cx="576" cy="504"/>
            </a:xfrm>
            <a:prstGeom prst="bentConnector3">
              <a:avLst>
                <a:gd name="adj1" fmla="val 978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8" name="_s4110"/>
            <p:cNvCxnSpPr>
              <a:cxnSpLocks noChangeShapeType="1"/>
              <a:stCxn id="8210" idx="0"/>
              <a:endCxn id="8209" idx="2"/>
            </p:cNvCxnSpPr>
            <p:nvPr/>
          </p:nvCxnSpPr>
          <p:spPr bwMode="auto">
            <a:xfrm rot="-5400000">
              <a:off x="1764" y="837"/>
              <a:ext cx="576" cy="1512"/>
            </a:xfrm>
            <a:prstGeom prst="bentConnector3">
              <a:avLst>
                <a:gd name="adj1" fmla="val 978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09" name="_s4111"/>
            <p:cNvSpPr>
              <a:spLocks noChangeArrowheads="1"/>
            </p:cNvSpPr>
            <p:nvPr/>
          </p:nvSpPr>
          <p:spPr bwMode="auto">
            <a:xfrm>
              <a:off x="2376" y="101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Director of School Facilities, Buildings, Grounds &amp; Transportation</a:t>
              </a:r>
            </a:p>
          </p:txBody>
        </p:sp>
        <p:sp>
          <p:nvSpPr>
            <p:cNvPr id="8210" name="_s4112"/>
            <p:cNvSpPr>
              <a:spLocks noChangeArrowheads="1"/>
            </p:cNvSpPr>
            <p:nvPr/>
          </p:nvSpPr>
          <p:spPr bwMode="auto">
            <a:xfrm>
              <a:off x="864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Assistant Principal</a:t>
              </a:r>
            </a:p>
          </p:txBody>
        </p:sp>
        <p:sp>
          <p:nvSpPr>
            <p:cNvPr id="8211" name="_s4113"/>
            <p:cNvSpPr>
              <a:spLocks noChangeArrowheads="1"/>
            </p:cNvSpPr>
            <p:nvPr/>
          </p:nvSpPr>
          <p:spPr bwMode="auto">
            <a:xfrm>
              <a:off x="1872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Athletic</a:t>
              </a:r>
            </a:p>
            <a:p>
              <a:pPr algn="ctr" eaLnBrk="1" hangingPunct="1"/>
              <a:r>
                <a:rPr lang="en-US" altLang="en-US" sz="1400"/>
                <a:t>Director</a:t>
              </a:r>
            </a:p>
          </p:txBody>
        </p:sp>
        <p:sp>
          <p:nvSpPr>
            <p:cNvPr id="8212" name="_s4114"/>
            <p:cNvSpPr>
              <a:spLocks noChangeArrowheads="1"/>
            </p:cNvSpPr>
            <p:nvPr/>
          </p:nvSpPr>
          <p:spPr bwMode="auto">
            <a:xfrm>
              <a:off x="2880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Department</a:t>
              </a:r>
            </a:p>
            <a:p>
              <a:pPr algn="ctr" eaLnBrk="1" hangingPunct="1"/>
              <a:r>
                <a:rPr lang="en-US" altLang="en-US" sz="1400"/>
                <a:t>Chairs</a:t>
              </a:r>
            </a:p>
          </p:txBody>
        </p:sp>
        <p:sp>
          <p:nvSpPr>
            <p:cNvPr id="8213" name="_s4115"/>
            <p:cNvSpPr>
              <a:spLocks noChangeArrowheads="1"/>
            </p:cNvSpPr>
            <p:nvPr/>
          </p:nvSpPr>
          <p:spPr bwMode="auto">
            <a:xfrm>
              <a:off x="3888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Teaching</a:t>
              </a:r>
            </a:p>
            <a:p>
              <a:pPr algn="ctr" eaLnBrk="1" hangingPunct="1"/>
              <a:r>
                <a:rPr lang="en-US" altLang="en-US" sz="1400"/>
                <a:t>Staff</a:t>
              </a:r>
            </a:p>
          </p:txBody>
        </p:sp>
        <p:sp>
          <p:nvSpPr>
            <p:cNvPr id="8214" name="_s4116"/>
            <p:cNvSpPr>
              <a:spLocks noChangeArrowheads="1"/>
            </p:cNvSpPr>
            <p:nvPr/>
          </p:nvSpPr>
          <p:spPr bwMode="auto">
            <a:xfrm>
              <a:off x="1801" y="1449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Secretary to School</a:t>
              </a:r>
            </a:p>
            <a:p>
              <a:pPr algn="ctr" eaLnBrk="1" hangingPunct="1"/>
              <a:r>
                <a:rPr lang="en-US" altLang="en-US"/>
                <a:t> Principal</a:t>
              </a:r>
            </a:p>
          </p:txBody>
        </p:sp>
        <p:sp>
          <p:nvSpPr>
            <p:cNvPr id="8215" name="_s4117"/>
            <p:cNvSpPr>
              <a:spLocks noChangeArrowheads="1"/>
            </p:cNvSpPr>
            <p:nvPr/>
          </p:nvSpPr>
          <p:spPr bwMode="auto">
            <a:xfrm>
              <a:off x="289" y="2313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Secretary</a:t>
              </a:r>
            </a:p>
            <a:p>
              <a:pPr algn="ctr" eaLnBrk="1" hangingPunct="1"/>
              <a:r>
                <a:rPr lang="en-US" altLang="en-US"/>
                <a:t>School District</a:t>
              </a:r>
            </a:p>
          </p:txBody>
        </p:sp>
        <p:sp>
          <p:nvSpPr>
            <p:cNvPr id="8216" name="_s4118"/>
            <p:cNvSpPr>
              <a:spLocks noChangeArrowheads="1"/>
            </p:cNvSpPr>
            <p:nvPr/>
          </p:nvSpPr>
          <p:spPr bwMode="auto">
            <a:xfrm>
              <a:off x="1440" y="231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Audio Visual</a:t>
              </a:r>
            </a:p>
            <a:p>
              <a:pPr algn="ctr" eaLnBrk="1" hangingPunct="1"/>
              <a:r>
                <a:rPr lang="en-US" altLang="en-US"/>
                <a:t>Assistant</a:t>
              </a:r>
            </a:p>
          </p:txBody>
        </p:sp>
        <p:sp>
          <p:nvSpPr>
            <p:cNvPr id="8217" name="_s4119"/>
            <p:cNvSpPr>
              <a:spLocks noChangeArrowheads="1"/>
            </p:cNvSpPr>
            <p:nvPr/>
          </p:nvSpPr>
          <p:spPr bwMode="auto">
            <a:xfrm>
              <a:off x="288" y="274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Sr. Office Assistant</a:t>
              </a:r>
            </a:p>
            <a:p>
              <a:pPr algn="ctr" eaLnBrk="1" hangingPunct="1"/>
              <a:r>
                <a:rPr lang="en-US" altLang="en-US"/>
                <a:t>Automated Systems</a:t>
              </a:r>
            </a:p>
          </p:txBody>
        </p:sp>
        <p:sp>
          <p:nvSpPr>
            <p:cNvPr id="8218" name="_s4120"/>
            <p:cNvSpPr>
              <a:spLocks noChangeArrowheads="1"/>
            </p:cNvSpPr>
            <p:nvPr/>
          </p:nvSpPr>
          <p:spPr bwMode="auto">
            <a:xfrm>
              <a:off x="1440" y="274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Teacher Assistants</a:t>
              </a:r>
            </a:p>
          </p:txBody>
        </p:sp>
        <p:sp>
          <p:nvSpPr>
            <p:cNvPr id="8219" name="_s4122"/>
            <p:cNvSpPr>
              <a:spLocks noChangeArrowheads="1"/>
            </p:cNvSpPr>
            <p:nvPr/>
          </p:nvSpPr>
          <p:spPr bwMode="auto">
            <a:xfrm>
              <a:off x="1440" y="317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Teacher Aides</a:t>
              </a:r>
            </a:p>
          </p:txBody>
        </p:sp>
      </p:grpSp>
      <p:sp>
        <p:nvSpPr>
          <p:cNvPr id="8196" name="Text Box 51"/>
          <p:cNvSpPr txBox="1">
            <a:spLocks noChangeArrowheads="1"/>
          </p:cNvSpPr>
          <p:nvPr/>
        </p:nvSpPr>
        <p:spPr bwMode="auto">
          <a:xfrm>
            <a:off x="914400" y="1027113"/>
            <a:ext cx="160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8197" name="Rectangle 52"/>
          <p:cNvSpPr>
            <a:spLocks noChangeArrowheads="1"/>
          </p:cNvSpPr>
          <p:nvPr/>
        </p:nvSpPr>
        <p:spPr bwMode="auto">
          <a:xfrm>
            <a:off x="3124200" y="838200"/>
            <a:ext cx="3124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Principal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Middle School/High School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533400"/>
          </a:xfrm>
        </p:spPr>
        <p:txBody>
          <a:bodyPr/>
          <a:lstStyle/>
          <a:p>
            <a:pPr eaLnBrk="1" hangingPunct="1"/>
            <a:r>
              <a:rPr lang="en-US" altLang="en-US" sz="1600" b="1" smtClean="0"/>
              <a:t/>
            </a:r>
            <a:br>
              <a:rPr lang="en-US" altLang="en-US" sz="1600" b="1" smtClean="0"/>
            </a:br>
            <a:r>
              <a:rPr lang="en-US" altLang="en-US" sz="1600" b="1" smtClean="0"/>
              <a:t/>
            </a:r>
            <a:br>
              <a:rPr lang="en-US" altLang="en-US" sz="1600" b="1" smtClean="0"/>
            </a:br>
            <a:r>
              <a:rPr lang="en-US" altLang="en-US" sz="1600" b="1" smtClean="0"/>
              <a:t/>
            </a:r>
            <a:br>
              <a:rPr lang="en-US" altLang="en-US" sz="1600" b="1" smtClean="0"/>
            </a:br>
            <a:r>
              <a:rPr lang="en-US" altLang="en-US" sz="1600" b="1" smtClean="0"/>
              <a:t>NORTH SALEM CENTRAL SCHOOL DISTRICT</a:t>
            </a:r>
            <a:br>
              <a:rPr lang="en-US" altLang="en-US" sz="1600" b="1" smtClean="0"/>
            </a:br>
            <a:r>
              <a:rPr lang="en-US" altLang="en-US" sz="1600" b="1" smtClean="0"/>
              <a:t>PEQUENAKONCK ELEMENTARY SCHOOL</a:t>
            </a:r>
            <a:br>
              <a:rPr lang="en-US" altLang="en-US" sz="1600" b="1" smtClean="0"/>
            </a:br>
            <a:r>
              <a:rPr lang="en-US" altLang="en-US" sz="1600" b="1" smtClean="0"/>
              <a:t/>
            </a:r>
            <a:br>
              <a:rPr lang="en-US" altLang="en-US" sz="1600" b="1" smtClean="0"/>
            </a:br>
            <a:endParaRPr lang="en-US" altLang="en-US" sz="1600" b="1" smtClean="0"/>
          </a:p>
        </p:txBody>
      </p:sp>
      <p:grpSp>
        <p:nvGrpSpPr>
          <p:cNvPr id="9219" name="SmartArt Placeholder 2054"/>
          <p:cNvGrpSpPr>
            <a:grpSpLocks noChangeAspect="1"/>
          </p:cNvGrpSpPr>
          <p:nvPr/>
        </p:nvGrpSpPr>
        <p:grpSpPr bwMode="auto">
          <a:xfrm>
            <a:off x="131763" y="1504950"/>
            <a:ext cx="8229600" cy="4424363"/>
            <a:chOff x="288" y="1017"/>
            <a:chExt cx="3456" cy="2460"/>
          </a:xfrm>
        </p:grpSpPr>
        <p:cxnSp>
          <p:nvCxnSpPr>
            <p:cNvPr id="9222" name="_s2127"/>
            <p:cNvCxnSpPr>
              <a:cxnSpLocks noChangeShapeType="1"/>
              <a:stCxn id="9236" idx="3"/>
              <a:endCxn id="9230" idx="2"/>
            </p:cNvCxnSpPr>
            <p:nvPr/>
          </p:nvCxnSpPr>
          <p:spPr bwMode="auto">
            <a:xfrm flipV="1">
              <a:off x="1152" y="2601"/>
              <a:ext cx="144" cy="73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3" name="_s2123"/>
            <p:cNvCxnSpPr>
              <a:cxnSpLocks noChangeShapeType="1"/>
              <a:stCxn id="9235" idx="3"/>
              <a:endCxn id="9230" idx="2"/>
            </p:cNvCxnSpPr>
            <p:nvPr/>
          </p:nvCxnSpPr>
          <p:spPr bwMode="auto">
            <a:xfrm flipV="1">
              <a:off x="1152" y="2601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4" name="_s2121"/>
            <p:cNvCxnSpPr>
              <a:cxnSpLocks noChangeShapeType="1"/>
              <a:stCxn id="9234" idx="1"/>
              <a:endCxn id="9229" idx="2"/>
            </p:cNvCxnSpPr>
            <p:nvPr/>
          </p:nvCxnSpPr>
          <p:spPr bwMode="auto">
            <a:xfrm rot="10800000">
              <a:off x="2304" y="1305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5" name="_s2066"/>
            <p:cNvCxnSpPr>
              <a:cxnSpLocks noChangeShapeType="1"/>
              <a:stCxn id="9233" idx="3"/>
              <a:endCxn id="9229" idx="2"/>
            </p:cNvCxnSpPr>
            <p:nvPr/>
          </p:nvCxnSpPr>
          <p:spPr bwMode="auto">
            <a:xfrm flipV="1">
              <a:off x="2160" y="1305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6" name="_s2064"/>
            <p:cNvCxnSpPr>
              <a:cxnSpLocks noChangeShapeType="1"/>
              <a:stCxn id="9232" idx="0"/>
              <a:endCxn id="9229" idx="2"/>
            </p:cNvCxnSpPr>
            <p:nvPr/>
          </p:nvCxnSpPr>
          <p:spPr bwMode="auto">
            <a:xfrm rot="5400000" flipH="1">
              <a:off x="2304" y="1305"/>
              <a:ext cx="1008" cy="1008"/>
            </a:xfrm>
            <a:prstGeom prst="bentConnector3">
              <a:avLst>
                <a:gd name="adj1" fmla="val 630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7" name="_s2061"/>
            <p:cNvCxnSpPr>
              <a:cxnSpLocks noChangeShapeType="1"/>
              <a:stCxn id="9231" idx="0"/>
              <a:endCxn id="9229" idx="2"/>
            </p:cNvCxnSpPr>
            <p:nvPr/>
          </p:nvCxnSpPr>
          <p:spPr bwMode="auto">
            <a:xfrm rot="-5400000">
              <a:off x="1801" y="1808"/>
              <a:ext cx="1008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8" name="_s2060"/>
            <p:cNvCxnSpPr>
              <a:cxnSpLocks noChangeShapeType="1"/>
              <a:stCxn id="9230" idx="0"/>
              <a:endCxn id="9229" idx="2"/>
            </p:cNvCxnSpPr>
            <p:nvPr/>
          </p:nvCxnSpPr>
          <p:spPr bwMode="auto">
            <a:xfrm rot="-5400000">
              <a:off x="1296" y="1305"/>
              <a:ext cx="1008" cy="1008"/>
            </a:xfrm>
            <a:prstGeom prst="bentConnector3">
              <a:avLst>
                <a:gd name="adj1" fmla="val 630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29" name="_s2056"/>
            <p:cNvSpPr>
              <a:spLocks noChangeArrowheads="1"/>
            </p:cNvSpPr>
            <p:nvPr/>
          </p:nvSpPr>
          <p:spPr bwMode="auto">
            <a:xfrm>
              <a:off x="1872" y="101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/>
                <a:t>Director of School Facilities, Buildings, Grounds &amp; Transportation</a:t>
              </a:r>
            </a:p>
          </p:txBody>
        </p:sp>
        <p:sp>
          <p:nvSpPr>
            <p:cNvPr id="9230" name="_s2057"/>
            <p:cNvSpPr>
              <a:spLocks noChangeArrowheads="1"/>
            </p:cNvSpPr>
            <p:nvPr/>
          </p:nvSpPr>
          <p:spPr bwMode="auto">
            <a:xfrm>
              <a:off x="864" y="231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Assistant Principal</a:t>
              </a:r>
            </a:p>
          </p:txBody>
        </p:sp>
        <p:sp>
          <p:nvSpPr>
            <p:cNvPr id="9231" name="_s2058"/>
            <p:cNvSpPr>
              <a:spLocks noChangeArrowheads="1"/>
            </p:cNvSpPr>
            <p:nvPr/>
          </p:nvSpPr>
          <p:spPr bwMode="auto">
            <a:xfrm>
              <a:off x="1872" y="231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Instructional Leaders</a:t>
              </a:r>
            </a:p>
          </p:txBody>
        </p:sp>
        <p:sp>
          <p:nvSpPr>
            <p:cNvPr id="9232" name="_s2063"/>
            <p:cNvSpPr>
              <a:spLocks noChangeArrowheads="1"/>
            </p:cNvSpPr>
            <p:nvPr/>
          </p:nvSpPr>
          <p:spPr bwMode="auto">
            <a:xfrm>
              <a:off x="2880" y="231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Teaching Staff</a:t>
              </a:r>
            </a:p>
          </p:txBody>
        </p:sp>
        <p:sp>
          <p:nvSpPr>
            <p:cNvPr id="9233" name="_s2065"/>
            <p:cNvSpPr>
              <a:spLocks noChangeArrowheads="1"/>
            </p:cNvSpPr>
            <p:nvPr/>
          </p:nvSpPr>
          <p:spPr bwMode="auto">
            <a:xfrm>
              <a:off x="1297" y="1449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Secretary to School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 Principal</a:t>
              </a:r>
            </a:p>
          </p:txBody>
        </p:sp>
        <p:sp>
          <p:nvSpPr>
            <p:cNvPr id="9234" name="_s2120"/>
            <p:cNvSpPr>
              <a:spLocks noChangeArrowheads="1"/>
            </p:cNvSpPr>
            <p:nvPr/>
          </p:nvSpPr>
          <p:spPr bwMode="auto">
            <a:xfrm>
              <a:off x="2448" y="144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Senior Office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Assistant</a:t>
              </a:r>
            </a:p>
          </p:txBody>
        </p:sp>
        <p:sp>
          <p:nvSpPr>
            <p:cNvPr id="9235" name="_s2122"/>
            <p:cNvSpPr>
              <a:spLocks noChangeArrowheads="1"/>
            </p:cNvSpPr>
            <p:nvPr/>
          </p:nvSpPr>
          <p:spPr bwMode="auto">
            <a:xfrm>
              <a:off x="288" y="274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Teacher Aides</a:t>
              </a:r>
            </a:p>
          </p:txBody>
        </p:sp>
        <p:sp>
          <p:nvSpPr>
            <p:cNvPr id="9236" name="_s2126"/>
            <p:cNvSpPr>
              <a:spLocks noChangeArrowheads="1"/>
            </p:cNvSpPr>
            <p:nvPr/>
          </p:nvSpPr>
          <p:spPr bwMode="auto">
            <a:xfrm>
              <a:off x="288" y="318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Teacher Assistants</a:t>
              </a:r>
            </a:p>
          </p:txBody>
        </p:sp>
      </p:grpSp>
      <p:sp>
        <p:nvSpPr>
          <p:cNvPr id="9220" name="Text Box 51"/>
          <p:cNvSpPr txBox="1">
            <a:spLocks noChangeArrowheads="1"/>
          </p:cNvSpPr>
          <p:nvPr/>
        </p:nvSpPr>
        <p:spPr bwMode="auto">
          <a:xfrm>
            <a:off x="914400" y="1027113"/>
            <a:ext cx="160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9221" name="Rectangle 52"/>
          <p:cNvSpPr>
            <a:spLocks noChangeArrowheads="1"/>
          </p:cNvSpPr>
          <p:nvPr/>
        </p:nvSpPr>
        <p:spPr bwMode="auto">
          <a:xfrm>
            <a:off x="3276600" y="1143000"/>
            <a:ext cx="2971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Principal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Elementary School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343</Words>
  <Application>Microsoft Office PowerPoint</Application>
  <PresentationFormat>On-screen Show (4:3)</PresentationFormat>
  <Paragraphs>143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Default Design</vt:lpstr>
      <vt:lpstr>PowerPoint Presentation</vt:lpstr>
      <vt:lpstr>PowerPoint Presentation</vt:lpstr>
      <vt:lpstr>NORTH SALEM CENTRAL SCHOOL DISTRICT BUSINESS OFFICE </vt:lpstr>
      <vt:lpstr>NORTH SALEM CENTRAL SCHOOL DISTRICT INSTRUCTION &amp; HUMAN RESOURCES</vt:lpstr>
      <vt:lpstr>PowerPoint Presentation</vt:lpstr>
      <vt:lpstr>NORTH SALEM CENTRAL SCHOOL DISTRICT MIDDLE SCHOOL/HIGH SCHOOL </vt:lpstr>
      <vt:lpstr>   NORTH SALEM CENTRAL SCHOOL DISTRICT PEQUENAKONCK ELEMENTARY SCHOOL  </vt:lpstr>
    </vt:vector>
  </TitlesOfParts>
  <Company>NSCSD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SALEM CENTRTAL SCHOOL DISTRICT FACLITIES, BUILDINGS, GROUNDS &amp; TRANSPORTATION</dc:title>
  <dc:creator>ianniellom</dc:creator>
  <cp:lastModifiedBy>Julio Vazquez</cp:lastModifiedBy>
  <cp:revision>26</cp:revision>
  <cp:lastPrinted>2022-01-31T19:58:57Z</cp:lastPrinted>
  <dcterms:created xsi:type="dcterms:W3CDTF">2008-10-30T14:34:58Z</dcterms:created>
  <dcterms:modified xsi:type="dcterms:W3CDTF">2022-02-01T16:25:03Z</dcterms:modified>
</cp:coreProperties>
</file>